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2"/>
  </p:notesMasterIdLst>
  <p:sldIdLst>
    <p:sldId id="324" r:id="rId2"/>
    <p:sldId id="669" r:id="rId3"/>
    <p:sldId id="674" r:id="rId4"/>
    <p:sldId id="656" r:id="rId5"/>
    <p:sldId id="658" r:id="rId6"/>
    <p:sldId id="657" r:id="rId7"/>
    <p:sldId id="672" r:id="rId8"/>
    <p:sldId id="459" r:id="rId9"/>
    <p:sldId id="661" r:id="rId10"/>
    <p:sldId id="659" r:id="rId11"/>
    <p:sldId id="458" r:id="rId12"/>
    <p:sldId id="660" r:id="rId13"/>
    <p:sldId id="671" r:id="rId14"/>
    <p:sldId id="492" r:id="rId15"/>
    <p:sldId id="544" r:id="rId16"/>
    <p:sldId id="516" r:id="rId17"/>
    <p:sldId id="517" r:id="rId18"/>
    <p:sldId id="521" r:id="rId19"/>
    <p:sldId id="522" r:id="rId20"/>
    <p:sldId id="523" r:id="rId21"/>
    <p:sldId id="665" r:id="rId22"/>
    <p:sldId id="547" r:id="rId23"/>
    <p:sldId id="673" r:id="rId24"/>
    <p:sldId id="663" r:id="rId25"/>
    <p:sldId id="666" r:id="rId26"/>
    <p:sldId id="495" r:id="rId27"/>
    <p:sldId id="675" r:id="rId28"/>
    <p:sldId id="449" r:id="rId29"/>
    <p:sldId id="448" r:id="rId30"/>
    <p:sldId id="662" r:id="rId31"/>
    <p:sldId id="667" r:id="rId32"/>
    <p:sldId id="676" r:id="rId33"/>
    <p:sldId id="612" r:id="rId34"/>
    <p:sldId id="636" r:id="rId35"/>
    <p:sldId id="638" r:id="rId36"/>
    <p:sldId id="648" r:id="rId37"/>
    <p:sldId id="655" r:id="rId38"/>
    <p:sldId id="649" r:id="rId39"/>
    <p:sldId id="652" r:id="rId40"/>
    <p:sldId id="653" r:id="rId41"/>
    <p:sldId id="654" r:id="rId42"/>
    <p:sldId id="628" r:id="rId43"/>
    <p:sldId id="632" r:id="rId44"/>
    <p:sldId id="631" r:id="rId45"/>
    <p:sldId id="488" r:id="rId46"/>
    <p:sldId id="453" r:id="rId47"/>
    <p:sldId id="486" r:id="rId48"/>
    <p:sldId id="668" r:id="rId49"/>
    <p:sldId id="670" r:id="rId50"/>
    <p:sldId id="32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62"/>
    <a:srgbClr val="D50032"/>
    <a:srgbClr val="F4F3E8"/>
    <a:srgbClr val="0080A9"/>
    <a:srgbClr val="FEBB37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31A12-F06C-DD96-3657-6E503B713EEC}" v="253" dt="2023-10-14T20:36:15.773"/>
    <p1510:client id="{1DA171D2-57B1-A7BE-DCED-875D01A16C15}" v="291" dt="2023-09-12T13:42:51.041"/>
    <p1510:client id="{2AC9B4BE-04E0-84C4-394C-3905C352D1DC}" v="41" dt="2023-09-05T22:13:49.898"/>
    <p1510:client id="{49885E4B-4871-DE4C-8D5F-9D2D7FDDF3FA}" v="98" dt="2023-09-05T21:54:49.196"/>
    <p1510:client id="{886A208E-06E0-1DED-0D7C-B8BAEE821816}" v="1931" dt="2023-09-05T17:07:42.997"/>
    <p1510:client id="{98850712-1ED7-6117-A481-A16E7400F882}" v="345" dt="2023-09-05T20:12:23.297"/>
    <p1510:client id="{A5DCAE6A-6A27-D35C-31F1-E0AC0B66382A}" v="1103" dt="2023-09-23T05:55:21.883"/>
    <p1510:client id="{F54C8900-96AC-10AE-F7E0-EFAEA3FF1CAB}" v="982" dt="2023-10-14T23:19:29.1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55" autoAdjust="0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indowsreport.com/laptop-doesnt-recognize-second-gpu-gaming/" TargetMode="External"/><Relationship Id="rId1" Type="http://schemas.openxmlformats.org/officeDocument/2006/relationships/image" Target="../media/image39.jp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indowsreport.com/laptop-doesnt-recognize-second-gpu-gaming/" TargetMode="External"/><Relationship Id="rId1" Type="http://schemas.openxmlformats.org/officeDocument/2006/relationships/image" Target="../media/image39.jp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2041A-6183-407C-A017-91A561ED212D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6BD6AE-7DD2-4558-8C8A-9B406CE33DE1}">
      <dgm:prSet/>
      <dgm:spPr/>
      <dgm:t>
        <a:bodyPr/>
        <a:lstStyle/>
        <a:p>
          <a:pPr>
            <a:defRPr b="1"/>
          </a:pPr>
          <a:r>
            <a:rPr lang="en-US" dirty="0"/>
            <a:t>1970s - 1980s</a:t>
          </a:r>
        </a:p>
      </dgm:t>
    </dgm:pt>
    <dgm:pt modelId="{88098ADE-28BE-41B6-963B-25EC028D418F}" type="parTrans" cxnId="{8B4DB623-04CA-47D6-95D5-51859B40BCC1}">
      <dgm:prSet/>
      <dgm:spPr/>
      <dgm:t>
        <a:bodyPr/>
        <a:lstStyle/>
        <a:p>
          <a:endParaRPr lang="en-US"/>
        </a:p>
      </dgm:t>
    </dgm:pt>
    <dgm:pt modelId="{4CDAC4F3-8201-44CE-A87D-B4B19C831FC4}" type="sibTrans" cxnId="{8B4DB623-04CA-47D6-95D5-51859B40BCC1}">
      <dgm:prSet/>
      <dgm:spPr/>
      <dgm:t>
        <a:bodyPr/>
        <a:lstStyle/>
        <a:p>
          <a:endParaRPr lang="en-US"/>
        </a:p>
      </dgm:t>
    </dgm:pt>
    <dgm:pt modelId="{F88331BC-560B-4173-9D9A-C5FA42E385C8}">
      <dgm:prSet/>
      <dgm:spPr/>
      <dgm:t>
        <a:bodyPr/>
        <a:lstStyle/>
        <a:p>
          <a:r>
            <a:rPr lang="en-US" dirty="0"/>
            <a:t>Basic 2D graphics rendering</a:t>
          </a:r>
        </a:p>
      </dgm:t>
    </dgm:pt>
    <dgm:pt modelId="{3B5524DA-22A6-495A-8CB0-937F26E6B205}" type="parTrans" cxnId="{5C932ADD-390C-4B58-B9D8-97EFD3CB724A}">
      <dgm:prSet/>
      <dgm:spPr/>
      <dgm:t>
        <a:bodyPr/>
        <a:lstStyle/>
        <a:p>
          <a:endParaRPr lang="en-US"/>
        </a:p>
      </dgm:t>
    </dgm:pt>
    <dgm:pt modelId="{EE8EF37F-6178-46C2-AFEE-4235F5F54E68}" type="sibTrans" cxnId="{5C932ADD-390C-4B58-B9D8-97EFD3CB724A}">
      <dgm:prSet/>
      <dgm:spPr/>
      <dgm:t>
        <a:bodyPr/>
        <a:lstStyle/>
        <a:p>
          <a:endParaRPr lang="en-US"/>
        </a:p>
      </dgm:t>
    </dgm:pt>
    <dgm:pt modelId="{1195E49B-A8B4-4753-82E7-9BCCF4F3FB49}">
      <dgm:prSet/>
      <dgm:spPr/>
      <dgm:t>
        <a:bodyPr/>
        <a:lstStyle/>
        <a:p>
          <a:pPr>
            <a:defRPr b="1"/>
          </a:pPr>
          <a:r>
            <a:rPr lang="en-US" dirty="0"/>
            <a:t>1990s</a:t>
          </a:r>
        </a:p>
      </dgm:t>
    </dgm:pt>
    <dgm:pt modelId="{6F36A104-92DD-470C-A12B-FB41BF5CB228}" type="parTrans" cxnId="{A05B4C8E-DB62-45FF-9AB5-961151EEE61E}">
      <dgm:prSet/>
      <dgm:spPr/>
      <dgm:t>
        <a:bodyPr/>
        <a:lstStyle/>
        <a:p>
          <a:endParaRPr lang="en-US"/>
        </a:p>
      </dgm:t>
    </dgm:pt>
    <dgm:pt modelId="{2CD3E595-3EEA-4560-837B-1B25AD497EA8}" type="sibTrans" cxnId="{A05B4C8E-DB62-45FF-9AB5-961151EEE61E}">
      <dgm:prSet/>
      <dgm:spPr/>
      <dgm:t>
        <a:bodyPr/>
        <a:lstStyle/>
        <a:p>
          <a:endParaRPr lang="en-US"/>
        </a:p>
      </dgm:t>
    </dgm:pt>
    <dgm:pt modelId="{3699596B-CD5F-455A-AB18-9539B780505A}">
      <dgm:prSet/>
      <dgm:spPr/>
      <dgm:t>
        <a:bodyPr/>
        <a:lstStyle/>
        <a:p>
          <a:r>
            <a:rPr lang="en-US" dirty="0"/>
            <a:t>3D graphics accelerators</a:t>
          </a:r>
        </a:p>
      </dgm:t>
    </dgm:pt>
    <dgm:pt modelId="{557F27AB-942C-4AC0-976E-4C5CD5960469}" type="parTrans" cxnId="{CF4EF55D-0ABD-45BA-9A4B-20CED6D5649F}">
      <dgm:prSet/>
      <dgm:spPr/>
      <dgm:t>
        <a:bodyPr/>
        <a:lstStyle/>
        <a:p>
          <a:endParaRPr lang="en-US"/>
        </a:p>
      </dgm:t>
    </dgm:pt>
    <dgm:pt modelId="{BAC9682A-8863-4C3E-9372-289B96F160EC}" type="sibTrans" cxnId="{CF4EF55D-0ABD-45BA-9A4B-20CED6D5649F}">
      <dgm:prSet/>
      <dgm:spPr/>
      <dgm:t>
        <a:bodyPr/>
        <a:lstStyle/>
        <a:p>
          <a:endParaRPr lang="en-US"/>
        </a:p>
      </dgm:t>
    </dgm:pt>
    <dgm:pt modelId="{D099CAC3-147C-4AFB-8FBD-7D8DA83806B9}">
      <dgm:prSet/>
      <dgm:spPr/>
      <dgm:t>
        <a:bodyPr/>
        <a:lstStyle/>
        <a:p>
          <a:pPr>
            <a:defRPr b="1"/>
          </a:pPr>
          <a:r>
            <a:rPr lang="en-US" dirty="0"/>
            <a:t>Early 2000s</a:t>
          </a:r>
        </a:p>
      </dgm:t>
    </dgm:pt>
    <dgm:pt modelId="{17A3885C-0164-4D8B-8EC3-1C46D36E6D08}" type="parTrans" cxnId="{1279541E-22A2-4F0D-BD47-C91A63CC548A}">
      <dgm:prSet/>
      <dgm:spPr/>
      <dgm:t>
        <a:bodyPr/>
        <a:lstStyle/>
        <a:p>
          <a:endParaRPr lang="en-US"/>
        </a:p>
      </dgm:t>
    </dgm:pt>
    <dgm:pt modelId="{FE936BEE-87C3-4C41-85E7-A7F73A337201}" type="sibTrans" cxnId="{1279541E-22A2-4F0D-BD47-C91A63CC548A}">
      <dgm:prSet/>
      <dgm:spPr/>
      <dgm:t>
        <a:bodyPr/>
        <a:lstStyle/>
        <a:p>
          <a:endParaRPr lang="en-US"/>
        </a:p>
      </dgm:t>
    </dgm:pt>
    <dgm:pt modelId="{89863D3A-0D6E-412A-9DFA-4B5227779E99}">
      <dgm:prSet/>
      <dgm:spPr/>
      <dgm:t>
        <a:bodyPr/>
        <a:lstStyle/>
        <a:p>
          <a:r>
            <a:rPr lang="en-US" dirty="0"/>
            <a:t>Programmable shaders</a:t>
          </a:r>
        </a:p>
      </dgm:t>
    </dgm:pt>
    <dgm:pt modelId="{DA5EE26F-B174-40FA-9420-D37C3F847875}" type="parTrans" cxnId="{22822F31-7695-43CA-AA20-B4CBB9BAA698}">
      <dgm:prSet/>
      <dgm:spPr/>
      <dgm:t>
        <a:bodyPr/>
        <a:lstStyle/>
        <a:p>
          <a:endParaRPr lang="en-US"/>
        </a:p>
      </dgm:t>
    </dgm:pt>
    <dgm:pt modelId="{D48A90D7-D6C5-4A1B-9316-F7637CD01AC3}" type="sibTrans" cxnId="{22822F31-7695-43CA-AA20-B4CBB9BAA698}">
      <dgm:prSet/>
      <dgm:spPr/>
      <dgm:t>
        <a:bodyPr/>
        <a:lstStyle/>
        <a:p>
          <a:endParaRPr lang="en-US"/>
        </a:p>
      </dgm:t>
    </dgm:pt>
    <dgm:pt modelId="{F00983AD-5633-4967-B68D-EB9685A07773}">
      <dgm:prSet/>
      <dgm:spPr/>
      <dgm:t>
        <a:bodyPr/>
        <a:lstStyle/>
        <a:p>
          <a:r>
            <a:rPr lang="en-US" dirty="0"/>
            <a:t>Parallel processing on GPU</a:t>
          </a:r>
        </a:p>
      </dgm:t>
    </dgm:pt>
    <dgm:pt modelId="{FFFC13AC-0096-4C11-8A71-BA9D4F2BC46F}" type="parTrans" cxnId="{412F6B3F-0274-4B13-A6E4-27BB3A7E42AB}">
      <dgm:prSet/>
      <dgm:spPr/>
      <dgm:t>
        <a:bodyPr/>
        <a:lstStyle/>
        <a:p>
          <a:endParaRPr lang="en-US"/>
        </a:p>
      </dgm:t>
    </dgm:pt>
    <dgm:pt modelId="{4D496F6F-0722-4109-B262-F619BB4957DB}" type="sibTrans" cxnId="{412F6B3F-0274-4B13-A6E4-27BB3A7E42AB}">
      <dgm:prSet/>
      <dgm:spPr/>
      <dgm:t>
        <a:bodyPr/>
        <a:lstStyle/>
        <a:p>
          <a:endParaRPr lang="en-US"/>
        </a:p>
      </dgm:t>
    </dgm:pt>
    <dgm:pt modelId="{0AB861A0-0111-4924-8B75-AE87E9FE095D}">
      <dgm:prSet/>
      <dgm:spPr/>
      <dgm:t>
        <a:bodyPr/>
        <a:lstStyle/>
        <a:p>
          <a:pPr>
            <a:defRPr b="1"/>
          </a:pPr>
          <a:r>
            <a:rPr lang="en-US" dirty="0"/>
            <a:t>Late 2010s - Early 2020s</a:t>
          </a:r>
        </a:p>
      </dgm:t>
    </dgm:pt>
    <dgm:pt modelId="{23F8381F-FEC2-47B6-B115-B2DC4808C437}" type="parTrans" cxnId="{E8571EE3-0467-47FB-932C-69DF8D29BFB2}">
      <dgm:prSet/>
      <dgm:spPr/>
      <dgm:t>
        <a:bodyPr/>
        <a:lstStyle/>
        <a:p>
          <a:endParaRPr lang="en-US"/>
        </a:p>
      </dgm:t>
    </dgm:pt>
    <dgm:pt modelId="{56CC8D5D-164B-4144-8E82-E68D4B076F66}" type="sibTrans" cxnId="{E8571EE3-0467-47FB-932C-69DF8D29BFB2}">
      <dgm:prSet/>
      <dgm:spPr/>
      <dgm:t>
        <a:bodyPr/>
        <a:lstStyle/>
        <a:p>
          <a:endParaRPr lang="en-US"/>
        </a:p>
      </dgm:t>
    </dgm:pt>
    <dgm:pt modelId="{922FC885-2874-4949-AF2E-1F711978E60A}">
      <dgm:prSet/>
      <dgm:spPr/>
      <dgm:t>
        <a:bodyPr/>
        <a:lstStyle/>
        <a:p>
          <a:r>
            <a:rPr lang="en-US" dirty="0"/>
            <a:t>AI / ML acceleration</a:t>
          </a:r>
        </a:p>
      </dgm:t>
    </dgm:pt>
    <dgm:pt modelId="{96DB6F5C-27F7-483B-BA57-1A5E59B277D7}" type="parTrans" cxnId="{EFD88A0A-1EAD-4205-B214-ED952EA00DF4}">
      <dgm:prSet/>
      <dgm:spPr/>
      <dgm:t>
        <a:bodyPr/>
        <a:lstStyle/>
        <a:p>
          <a:endParaRPr lang="en-US"/>
        </a:p>
      </dgm:t>
    </dgm:pt>
    <dgm:pt modelId="{B76DA3DD-2169-4617-9C45-36FF1C28F670}" type="sibTrans" cxnId="{EFD88A0A-1EAD-4205-B214-ED952EA00DF4}">
      <dgm:prSet/>
      <dgm:spPr/>
      <dgm:t>
        <a:bodyPr/>
        <a:lstStyle/>
        <a:p>
          <a:endParaRPr lang="en-US"/>
        </a:p>
      </dgm:t>
    </dgm:pt>
    <dgm:pt modelId="{71864F3F-0E95-4C45-A845-BA2F309A705A}">
      <dgm:prSet/>
      <dgm:spPr/>
      <dgm:t>
        <a:bodyPr/>
        <a:lstStyle/>
        <a:p>
          <a:pPr>
            <a:defRPr b="1"/>
          </a:pPr>
          <a:r>
            <a:rPr lang="en-US" dirty="0"/>
            <a:t>Mid 2000s</a:t>
          </a:r>
        </a:p>
      </dgm:t>
    </dgm:pt>
    <dgm:pt modelId="{E538681D-4248-4DB7-8292-EF2A3149F2D4}" type="sibTrans" cxnId="{44D1056D-EFA3-4789-B3CF-186DF00D7403}">
      <dgm:prSet/>
      <dgm:spPr/>
      <dgm:t>
        <a:bodyPr/>
        <a:lstStyle/>
        <a:p>
          <a:endParaRPr lang="en-US"/>
        </a:p>
      </dgm:t>
    </dgm:pt>
    <dgm:pt modelId="{A644AF94-55DE-4F03-A51F-97006555A469}" type="parTrans" cxnId="{44D1056D-EFA3-4789-B3CF-186DF00D7403}">
      <dgm:prSet/>
      <dgm:spPr/>
      <dgm:t>
        <a:bodyPr/>
        <a:lstStyle/>
        <a:p>
          <a:endParaRPr lang="en-US"/>
        </a:p>
      </dgm:t>
    </dgm:pt>
    <dgm:pt modelId="{DCC0DFE4-E746-45D5-B41D-09124E763A71}" type="pres">
      <dgm:prSet presAssocID="{F3E2041A-6183-407C-A017-91A561ED212D}" presName="root" presStyleCnt="0">
        <dgm:presLayoutVars>
          <dgm:chMax/>
          <dgm:chPref/>
          <dgm:animLvl val="lvl"/>
        </dgm:presLayoutVars>
      </dgm:prSet>
      <dgm:spPr/>
    </dgm:pt>
    <dgm:pt modelId="{4BAFC212-75F7-42EB-8566-68210301988F}" type="pres">
      <dgm:prSet presAssocID="{F3E2041A-6183-407C-A017-91A561ED212D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A2B4918E-3A49-468D-A89E-27EAB22F7509}" type="pres">
      <dgm:prSet presAssocID="{F3E2041A-6183-407C-A017-91A561ED212D}" presName="nodes" presStyleCnt="0">
        <dgm:presLayoutVars>
          <dgm:chMax/>
          <dgm:chPref/>
          <dgm:animLvl val="lvl"/>
        </dgm:presLayoutVars>
      </dgm:prSet>
      <dgm:spPr/>
    </dgm:pt>
    <dgm:pt modelId="{82637B14-67EF-40D2-9C24-2C4EFA453E4E}" type="pres">
      <dgm:prSet presAssocID="{2C6BD6AE-7DD2-4558-8C8A-9B406CE33DE1}" presName="composite" presStyleCnt="0"/>
      <dgm:spPr/>
    </dgm:pt>
    <dgm:pt modelId="{CCF753CE-4D53-4E24-B9A6-4F35C9AA6A93}" type="pres">
      <dgm:prSet presAssocID="{2C6BD6AE-7DD2-4558-8C8A-9B406CE33DE1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4B758AA-B460-4469-9016-A79F7DB906EF}" type="pres">
      <dgm:prSet presAssocID="{2C6BD6AE-7DD2-4558-8C8A-9B406CE33DE1}" presName="DropPinPlaceHolder" presStyleCnt="0"/>
      <dgm:spPr/>
    </dgm:pt>
    <dgm:pt modelId="{68DEF567-F50B-4F23-B3D7-796579EF5A0C}" type="pres">
      <dgm:prSet presAssocID="{2C6BD6AE-7DD2-4558-8C8A-9B406CE33DE1}" presName="DropPin" presStyleLbl="alignNode1" presStyleIdx="0" presStyleCnt="5"/>
      <dgm:spPr/>
    </dgm:pt>
    <dgm:pt modelId="{5A9F3203-1B16-431B-B103-CB391B99A56D}" type="pres">
      <dgm:prSet presAssocID="{2C6BD6AE-7DD2-4558-8C8A-9B406CE33DE1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9B0AF2D-A2CC-4978-8D09-19E9490BABFA}" type="pres">
      <dgm:prSet presAssocID="{2C6BD6AE-7DD2-4558-8C8A-9B406CE33DE1}" presName="L2TextContainer" presStyleLbl="revTx" presStyleIdx="0" presStyleCnt="10">
        <dgm:presLayoutVars>
          <dgm:bulletEnabled val="1"/>
        </dgm:presLayoutVars>
      </dgm:prSet>
      <dgm:spPr/>
    </dgm:pt>
    <dgm:pt modelId="{2D80D0B3-A60E-403D-92BD-1AA1673C99FD}" type="pres">
      <dgm:prSet presAssocID="{2C6BD6AE-7DD2-4558-8C8A-9B406CE33DE1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0BFD40D1-4A04-414A-AAD1-33570DC8C35B}" type="pres">
      <dgm:prSet presAssocID="{2C6BD6AE-7DD2-4558-8C8A-9B406CE33DE1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9C7AEAD-57F2-4CF1-85B1-D014594D1348}" type="pres">
      <dgm:prSet presAssocID="{2C6BD6AE-7DD2-4558-8C8A-9B406CE33DE1}" presName="EmptyPlaceHolder" presStyleCnt="0"/>
      <dgm:spPr/>
    </dgm:pt>
    <dgm:pt modelId="{75A9B47B-B010-4B87-B74A-EE6FF308DB22}" type="pres">
      <dgm:prSet presAssocID="{4CDAC4F3-8201-44CE-A87D-B4B19C831FC4}" presName="spaceBetweenRectangles" presStyleCnt="0"/>
      <dgm:spPr/>
    </dgm:pt>
    <dgm:pt modelId="{3E7CDFEA-9129-4B49-9B76-4C57B87BC897}" type="pres">
      <dgm:prSet presAssocID="{1195E49B-A8B4-4753-82E7-9BCCF4F3FB49}" presName="composite" presStyleCnt="0"/>
      <dgm:spPr/>
    </dgm:pt>
    <dgm:pt modelId="{E6EFF5A1-BD9A-409E-9346-0B4940AA51BF}" type="pres">
      <dgm:prSet presAssocID="{1195E49B-A8B4-4753-82E7-9BCCF4F3FB49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D62F587-8F5D-4D43-BEED-0A248747DB00}" type="pres">
      <dgm:prSet presAssocID="{1195E49B-A8B4-4753-82E7-9BCCF4F3FB49}" presName="DropPinPlaceHolder" presStyleCnt="0"/>
      <dgm:spPr/>
    </dgm:pt>
    <dgm:pt modelId="{2EE9902F-B4B8-4C7C-96DB-04265A6D82D9}" type="pres">
      <dgm:prSet presAssocID="{1195E49B-A8B4-4753-82E7-9BCCF4F3FB49}" presName="DropPin" presStyleLbl="alignNode1" presStyleIdx="1" presStyleCnt="5"/>
      <dgm:spPr/>
    </dgm:pt>
    <dgm:pt modelId="{EAE6D181-9DEE-4F4C-8E19-1DF79481C147}" type="pres">
      <dgm:prSet presAssocID="{1195E49B-A8B4-4753-82E7-9BCCF4F3FB49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2D54540-1007-40D4-A728-DD74C74A38A5}" type="pres">
      <dgm:prSet presAssocID="{1195E49B-A8B4-4753-82E7-9BCCF4F3FB49}" presName="L2TextContainer" presStyleLbl="revTx" presStyleIdx="2" presStyleCnt="10">
        <dgm:presLayoutVars>
          <dgm:bulletEnabled val="1"/>
        </dgm:presLayoutVars>
      </dgm:prSet>
      <dgm:spPr/>
    </dgm:pt>
    <dgm:pt modelId="{7F4213E1-DB0F-4329-9E5C-D00A55017A1F}" type="pres">
      <dgm:prSet presAssocID="{1195E49B-A8B4-4753-82E7-9BCCF4F3FB49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5E3E36A3-C6E1-4922-ADDC-93CD60216C76}" type="pres">
      <dgm:prSet presAssocID="{1195E49B-A8B4-4753-82E7-9BCCF4F3FB49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F4A4B6A-EB9E-4611-A3AA-DAFBE2E85FF4}" type="pres">
      <dgm:prSet presAssocID="{1195E49B-A8B4-4753-82E7-9BCCF4F3FB49}" presName="EmptyPlaceHolder" presStyleCnt="0"/>
      <dgm:spPr/>
    </dgm:pt>
    <dgm:pt modelId="{F4A1ACEB-E489-4031-9373-A0B248D1CF88}" type="pres">
      <dgm:prSet presAssocID="{2CD3E595-3EEA-4560-837B-1B25AD497EA8}" presName="spaceBetweenRectangles" presStyleCnt="0"/>
      <dgm:spPr/>
    </dgm:pt>
    <dgm:pt modelId="{4179385D-5C0B-4BD2-B96B-386A9DDBFE45}" type="pres">
      <dgm:prSet presAssocID="{D099CAC3-147C-4AFB-8FBD-7D8DA83806B9}" presName="composite" presStyleCnt="0"/>
      <dgm:spPr/>
    </dgm:pt>
    <dgm:pt modelId="{BFEE8254-FB56-4295-9F52-332978D0C429}" type="pres">
      <dgm:prSet presAssocID="{D099CAC3-147C-4AFB-8FBD-7D8DA83806B9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50FD815-5D86-404A-9161-6AD788306B4B}" type="pres">
      <dgm:prSet presAssocID="{D099CAC3-147C-4AFB-8FBD-7D8DA83806B9}" presName="DropPinPlaceHolder" presStyleCnt="0"/>
      <dgm:spPr/>
    </dgm:pt>
    <dgm:pt modelId="{1E70EBCA-24F5-4C49-90BF-492F48DDD799}" type="pres">
      <dgm:prSet presAssocID="{D099CAC3-147C-4AFB-8FBD-7D8DA83806B9}" presName="DropPin" presStyleLbl="alignNode1" presStyleIdx="2" presStyleCnt="5"/>
      <dgm:spPr/>
    </dgm:pt>
    <dgm:pt modelId="{AE463E3B-4B29-402F-B7BF-B3883B0B53EA}" type="pres">
      <dgm:prSet presAssocID="{D099CAC3-147C-4AFB-8FBD-7D8DA83806B9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C6261F3-B6EB-4DCB-88FE-754B6AE89EF8}" type="pres">
      <dgm:prSet presAssocID="{D099CAC3-147C-4AFB-8FBD-7D8DA83806B9}" presName="L2TextContainer" presStyleLbl="revTx" presStyleIdx="4" presStyleCnt="10">
        <dgm:presLayoutVars>
          <dgm:bulletEnabled val="1"/>
        </dgm:presLayoutVars>
      </dgm:prSet>
      <dgm:spPr/>
    </dgm:pt>
    <dgm:pt modelId="{34C40D67-2834-4654-827E-0CFA9BBCDE8F}" type="pres">
      <dgm:prSet presAssocID="{D099CAC3-147C-4AFB-8FBD-7D8DA83806B9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ACA0BB3A-87FF-4993-AA46-1DCE1C230823}" type="pres">
      <dgm:prSet presAssocID="{D099CAC3-147C-4AFB-8FBD-7D8DA83806B9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0D4F524-6C66-489A-83AB-33332AB0D9AC}" type="pres">
      <dgm:prSet presAssocID="{D099CAC3-147C-4AFB-8FBD-7D8DA83806B9}" presName="EmptyPlaceHolder" presStyleCnt="0"/>
      <dgm:spPr/>
    </dgm:pt>
    <dgm:pt modelId="{FA78CB0E-01A6-4D47-8796-7206637744BF}" type="pres">
      <dgm:prSet presAssocID="{FE936BEE-87C3-4C41-85E7-A7F73A337201}" presName="spaceBetweenRectangles" presStyleCnt="0"/>
      <dgm:spPr/>
    </dgm:pt>
    <dgm:pt modelId="{92D43EA8-A335-4322-92B9-C4236488813F}" type="pres">
      <dgm:prSet presAssocID="{71864F3F-0E95-4C45-A845-BA2F309A705A}" presName="composite" presStyleCnt="0"/>
      <dgm:spPr/>
    </dgm:pt>
    <dgm:pt modelId="{0919368A-3B58-430A-9CA1-FF8203B330EB}" type="pres">
      <dgm:prSet presAssocID="{71864F3F-0E95-4C45-A845-BA2F309A705A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9FFB912-3409-4165-A42B-432ACCC9163B}" type="pres">
      <dgm:prSet presAssocID="{71864F3F-0E95-4C45-A845-BA2F309A705A}" presName="DropPinPlaceHolder" presStyleCnt="0"/>
      <dgm:spPr/>
    </dgm:pt>
    <dgm:pt modelId="{3C8C15A2-7B6E-46E7-A2D5-C8BFAF520564}" type="pres">
      <dgm:prSet presAssocID="{71864F3F-0E95-4C45-A845-BA2F309A705A}" presName="DropPin" presStyleLbl="alignNode1" presStyleIdx="3" presStyleCnt="5"/>
      <dgm:spPr/>
    </dgm:pt>
    <dgm:pt modelId="{3DBC9A76-90F3-4908-9FFC-BB4297F3E03E}" type="pres">
      <dgm:prSet presAssocID="{71864F3F-0E95-4C45-A845-BA2F309A705A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729327B-FB86-4E87-9F71-DB329E008EB5}" type="pres">
      <dgm:prSet presAssocID="{71864F3F-0E95-4C45-A845-BA2F309A705A}" presName="L2TextContainer" presStyleLbl="revTx" presStyleIdx="6" presStyleCnt="10">
        <dgm:presLayoutVars>
          <dgm:bulletEnabled val="1"/>
        </dgm:presLayoutVars>
      </dgm:prSet>
      <dgm:spPr/>
    </dgm:pt>
    <dgm:pt modelId="{83D7DD96-97D7-49DD-9659-3DDDBBF04BCA}" type="pres">
      <dgm:prSet presAssocID="{71864F3F-0E95-4C45-A845-BA2F309A705A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05CF730F-5FC2-494D-9DFA-ABD2844609AA}" type="pres">
      <dgm:prSet presAssocID="{71864F3F-0E95-4C45-A845-BA2F309A705A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BB827B23-811D-43BC-AD6E-C90D1EBA25E3}" type="pres">
      <dgm:prSet presAssocID="{71864F3F-0E95-4C45-A845-BA2F309A705A}" presName="EmptyPlaceHolder" presStyleCnt="0"/>
      <dgm:spPr/>
    </dgm:pt>
    <dgm:pt modelId="{8ECDEBA4-7336-4903-8D9D-E3B40135B89B}" type="pres">
      <dgm:prSet presAssocID="{E538681D-4248-4DB7-8292-EF2A3149F2D4}" presName="spaceBetweenRectangles" presStyleCnt="0"/>
      <dgm:spPr/>
    </dgm:pt>
    <dgm:pt modelId="{57A5B38B-9420-4D69-8FC3-B319D9BB1CF0}" type="pres">
      <dgm:prSet presAssocID="{0AB861A0-0111-4924-8B75-AE87E9FE095D}" presName="composite" presStyleCnt="0"/>
      <dgm:spPr/>
    </dgm:pt>
    <dgm:pt modelId="{2A05ABB3-6648-4082-939C-8DC3CE11B464}" type="pres">
      <dgm:prSet presAssocID="{0AB861A0-0111-4924-8B75-AE87E9FE095D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40F6F66-EE60-4504-B83F-9A59A298BF2C}" type="pres">
      <dgm:prSet presAssocID="{0AB861A0-0111-4924-8B75-AE87E9FE095D}" presName="DropPinPlaceHolder" presStyleCnt="0"/>
      <dgm:spPr/>
    </dgm:pt>
    <dgm:pt modelId="{64852D7C-F2E3-4097-9A77-C338C55C2561}" type="pres">
      <dgm:prSet presAssocID="{0AB861A0-0111-4924-8B75-AE87E9FE095D}" presName="DropPin" presStyleLbl="alignNode1" presStyleIdx="4" presStyleCnt="5"/>
      <dgm:spPr/>
    </dgm:pt>
    <dgm:pt modelId="{7FE5974C-9A5C-4D0B-B1B2-342DC110AA8A}" type="pres">
      <dgm:prSet presAssocID="{0AB861A0-0111-4924-8B75-AE87E9FE095D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1116B0C-7B5C-4BDB-9186-3EEF2ABCB6AB}" type="pres">
      <dgm:prSet presAssocID="{0AB861A0-0111-4924-8B75-AE87E9FE095D}" presName="L2TextContainer" presStyleLbl="revTx" presStyleIdx="8" presStyleCnt="10">
        <dgm:presLayoutVars>
          <dgm:bulletEnabled val="1"/>
        </dgm:presLayoutVars>
      </dgm:prSet>
      <dgm:spPr/>
    </dgm:pt>
    <dgm:pt modelId="{BC4E21FD-6D45-4443-88F0-BC3A8D937DEC}" type="pres">
      <dgm:prSet presAssocID="{0AB861A0-0111-4924-8B75-AE87E9FE095D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806F178A-DCB7-423D-ADCA-850A3593CE03}" type="pres">
      <dgm:prSet presAssocID="{0AB861A0-0111-4924-8B75-AE87E9FE095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B7B17A09-3744-4783-92C9-D927E904ADC7}" type="pres">
      <dgm:prSet presAssocID="{0AB861A0-0111-4924-8B75-AE87E9FE095D}" presName="EmptyPlaceHolder" presStyleCnt="0"/>
      <dgm:spPr/>
    </dgm:pt>
  </dgm:ptLst>
  <dgm:cxnLst>
    <dgm:cxn modelId="{EFD88A0A-1EAD-4205-B214-ED952EA00DF4}" srcId="{0AB861A0-0111-4924-8B75-AE87E9FE095D}" destId="{922FC885-2874-4949-AF2E-1F711978E60A}" srcOrd="0" destOrd="0" parTransId="{96DB6F5C-27F7-483B-BA57-1A5E59B277D7}" sibTransId="{B76DA3DD-2169-4617-9C45-36FF1C28F670}"/>
    <dgm:cxn modelId="{1279541E-22A2-4F0D-BD47-C91A63CC548A}" srcId="{F3E2041A-6183-407C-A017-91A561ED212D}" destId="{D099CAC3-147C-4AFB-8FBD-7D8DA83806B9}" srcOrd="2" destOrd="0" parTransId="{17A3885C-0164-4D8B-8EC3-1C46D36E6D08}" sibTransId="{FE936BEE-87C3-4C41-85E7-A7F73A337201}"/>
    <dgm:cxn modelId="{8B4DB623-04CA-47D6-95D5-51859B40BCC1}" srcId="{F3E2041A-6183-407C-A017-91A561ED212D}" destId="{2C6BD6AE-7DD2-4558-8C8A-9B406CE33DE1}" srcOrd="0" destOrd="0" parTransId="{88098ADE-28BE-41B6-963B-25EC028D418F}" sibTransId="{4CDAC4F3-8201-44CE-A87D-B4B19C831FC4}"/>
    <dgm:cxn modelId="{22822F31-7695-43CA-AA20-B4CBB9BAA698}" srcId="{D099CAC3-147C-4AFB-8FBD-7D8DA83806B9}" destId="{89863D3A-0D6E-412A-9DFA-4B5227779E99}" srcOrd="0" destOrd="0" parTransId="{DA5EE26F-B174-40FA-9420-D37C3F847875}" sibTransId="{D48A90D7-D6C5-4A1B-9316-F7637CD01AC3}"/>
    <dgm:cxn modelId="{8380F637-5489-4992-8592-A0D2CFA5FCF2}" type="presOf" srcId="{F00983AD-5633-4967-B68D-EB9685A07773}" destId="{D729327B-FB86-4E87-9F71-DB329E008EB5}" srcOrd="0" destOrd="0" presId="urn:microsoft.com/office/officeart/2017/3/layout/DropPinTimeline"/>
    <dgm:cxn modelId="{F2B8233A-C33F-466F-932A-91DC8F5AB345}" type="presOf" srcId="{D099CAC3-147C-4AFB-8FBD-7D8DA83806B9}" destId="{34C40D67-2834-4654-827E-0CFA9BBCDE8F}" srcOrd="0" destOrd="0" presId="urn:microsoft.com/office/officeart/2017/3/layout/DropPinTimeline"/>
    <dgm:cxn modelId="{412F6B3F-0274-4B13-A6E4-27BB3A7E42AB}" srcId="{71864F3F-0E95-4C45-A845-BA2F309A705A}" destId="{F00983AD-5633-4967-B68D-EB9685A07773}" srcOrd="0" destOrd="0" parTransId="{FFFC13AC-0096-4C11-8A71-BA9D4F2BC46F}" sibTransId="{4D496F6F-0722-4109-B262-F619BB4957DB}"/>
    <dgm:cxn modelId="{CF4EF55D-0ABD-45BA-9A4B-20CED6D5649F}" srcId="{1195E49B-A8B4-4753-82E7-9BCCF4F3FB49}" destId="{3699596B-CD5F-455A-AB18-9539B780505A}" srcOrd="0" destOrd="0" parTransId="{557F27AB-942C-4AC0-976E-4C5CD5960469}" sibTransId="{BAC9682A-8863-4C3E-9372-289B96F160EC}"/>
    <dgm:cxn modelId="{6685B543-AFD0-444E-A9E4-AE7DC52C214F}" type="presOf" srcId="{89863D3A-0D6E-412A-9DFA-4B5227779E99}" destId="{1C6261F3-B6EB-4DCB-88FE-754B6AE89EF8}" srcOrd="0" destOrd="0" presId="urn:microsoft.com/office/officeart/2017/3/layout/DropPinTimeline"/>
    <dgm:cxn modelId="{A9E41A64-5D88-4032-B2F0-8873ABFD4F08}" type="presOf" srcId="{2C6BD6AE-7DD2-4558-8C8A-9B406CE33DE1}" destId="{2D80D0B3-A60E-403D-92BD-1AA1673C99FD}" srcOrd="0" destOrd="0" presId="urn:microsoft.com/office/officeart/2017/3/layout/DropPinTimeline"/>
    <dgm:cxn modelId="{44D1056D-EFA3-4789-B3CF-186DF00D7403}" srcId="{F3E2041A-6183-407C-A017-91A561ED212D}" destId="{71864F3F-0E95-4C45-A845-BA2F309A705A}" srcOrd="3" destOrd="0" parTransId="{A644AF94-55DE-4F03-A51F-97006555A469}" sibTransId="{E538681D-4248-4DB7-8292-EF2A3149F2D4}"/>
    <dgm:cxn modelId="{CE86DD7C-02E7-470C-AAA2-D67534F1868D}" type="presOf" srcId="{71864F3F-0E95-4C45-A845-BA2F309A705A}" destId="{83D7DD96-97D7-49DD-9659-3DDDBBF04BCA}" srcOrd="0" destOrd="0" presId="urn:microsoft.com/office/officeart/2017/3/layout/DropPinTimeline"/>
    <dgm:cxn modelId="{A05B4C8E-DB62-45FF-9AB5-961151EEE61E}" srcId="{F3E2041A-6183-407C-A017-91A561ED212D}" destId="{1195E49B-A8B4-4753-82E7-9BCCF4F3FB49}" srcOrd="1" destOrd="0" parTransId="{6F36A104-92DD-470C-A12B-FB41BF5CB228}" sibTransId="{2CD3E595-3EEA-4560-837B-1B25AD497EA8}"/>
    <dgm:cxn modelId="{A3E0D6A2-4AF4-42EB-AD01-BE7455138B10}" type="presOf" srcId="{1195E49B-A8B4-4753-82E7-9BCCF4F3FB49}" destId="{7F4213E1-DB0F-4329-9E5C-D00A55017A1F}" srcOrd="0" destOrd="0" presId="urn:microsoft.com/office/officeart/2017/3/layout/DropPinTimeline"/>
    <dgm:cxn modelId="{23640FA3-5C56-41D0-BDB8-14CF887F08B7}" type="presOf" srcId="{922FC885-2874-4949-AF2E-1F711978E60A}" destId="{51116B0C-7B5C-4BDB-9186-3EEF2ABCB6AB}" srcOrd="0" destOrd="0" presId="urn:microsoft.com/office/officeart/2017/3/layout/DropPinTimeline"/>
    <dgm:cxn modelId="{C6AF1EBC-9816-4312-BF9F-EC992242092D}" type="presOf" srcId="{F3E2041A-6183-407C-A017-91A561ED212D}" destId="{DCC0DFE4-E746-45D5-B41D-09124E763A71}" srcOrd="0" destOrd="0" presId="urn:microsoft.com/office/officeart/2017/3/layout/DropPinTimeline"/>
    <dgm:cxn modelId="{8B7E9DBD-FF86-403D-BBB7-8BA6DB5CA35F}" type="presOf" srcId="{3699596B-CD5F-455A-AB18-9539B780505A}" destId="{02D54540-1007-40D4-A728-DD74C74A38A5}" srcOrd="0" destOrd="0" presId="urn:microsoft.com/office/officeart/2017/3/layout/DropPinTimeline"/>
    <dgm:cxn modelId="{7167F0BD-DA5F-44D7-91BA-E164922FE45C}" type="presOf" srcId="{F88331BC-560B-4173-9D9A-C5FA42E385C8}" destId="{99B0AF2D-A2CC-4978-8D09-19E9490BABFA}" srcOrd="0" destOrd="0" presId="urn:microsoft.com/office/officeart/2017/3/layout/DropPinTimeline"/>
    <dgm:cxn modelId="{3CEC46BE-D64B-47C2-A4FD-51472C753806}" type="presOf" srcId="{0AB861A0-0111-4924-8B75-AE87E9FE095D}" destId="{BC4E21FD-6D45-4443-88F0-BC3A8D937DEC}" srcOrd="0" destOrd="0" presId="urn:microsoft.com/office/officeart/2017/3/layout/DropPinTimeline"/>
    <dgm:cxn modelId="{5C932ADD-390C-4B58-B9D8-97EFD3CB724A}" srcId="{2C6BD6AE-7DD2-4558-8C8A-9B406CE33DE1}" destId="{F88331BC-560B-4173-9D9A-C5FA42E385C8}" srcOrd="0" destOrd="0" parTransId="{3B5524DA-22A6-495A-8CB0-937F26E6B205}" sibTransId="{EE8EF37F-6178-46C2-AFEE-4235F5F54E68}"/>
    <dgm:cxn modelId="{E8571EE3-0467-47FB-932C-69DF8D29BFB2}" srcId="{F3E2041A-6183-407C-A017-91A561ED212D}" destId="{0AB861A0-0111-4924-8B75-AE87E9FE095D}" srcOrd="4" destOrd="0" parTransId="{23F8381F-FEC2-47B6-B115-B2DC4808C437}" sibTransId="{56CC8D5D-164B-4144-8E82-E68D4B076F66}"/>
    <dgm:cxn modelId="{CD0A0FDF-2D50-4529-BD33-2AEF44E2A9A7}" type="presParOf" srcId="{DCC0DFE4-E746-45D5-B41D-09124E763A71}" destId="{4BAFC212-75F7-42EB-8566-68210301988F}" srcOrd="0" destOrd="0" presId="urn:microsoft.com/office/officeart/2017/3/layout/DropPinTimeline"/>
    <dgm:cxn modelId="{D72C33C9-F5C4-4845-B55D-A0A0CB4707C9}" type="presParOf" srcId="{DCC0DFE4-E746-45D5-B41D-09124E763A71}" destId="{A2B4918E-3A49-468D-A89E-27EAB22F7509}" srcOrd="1" destOrd="0" presId="urn:microsoft.com/office/officeart/2017/3/layout/DropPinTimeline"/>
    <dgm:cxn modelId="{C56D5E78-8BF9-4D6B-A26C-806CD4FEDA7A}" type="presParOf" srcId="{A2B4918E-3A49-468D-A89E-27EAB22F7509}" destId="{82637B14-67EF-40D2-9C24-2C4EFA453E4E}" srcOrd="0" destOrd="0" presId="urn:microsoft.com/office/officeart/2017/3/layout/DropPinTimeline"/>
    <dgm:cxn modelId="{4E7193E8-67F6-4C7F-B414-E668520160D7}" type="presParOf" srcId="{82637B14-67EF-40D2-9C24-2C4EFA453E4E}" destId="{CCF753CE-4D53-4E24-B9A6-4F35C9AA6A93}" srcOrd="0" destOrd="0" presId="urn:microsoft.com/office/officeart/2017/3/layout/DropPinTimeline"/>
    <dgm:cxn modelId="{DFB2BE06-C586-43D0-AF48-EDFA42AD6120}" type="presParOf" srcId="{82637B14-67EF-40D2-9C24-2C4EFA453E4E}" destId="{34B758AA-B460-4469-9016-A79F7DB906EF}" srcOrd="1" destOrd="0" presId="urn:microsoft.com/office/officeart/2017/3/layout/DropPinTimeline"/>
    <dgm:cxn modelId="{FE17F7A7-6DD0-40CB-8804-F7515F0DBB00}" type="presParOf" srcId="{34B758AA-B460-4469-9016-A79F7DB906EF}" destId="{68DEF567-F50B-4F23-B3D7-796579EF5A0C}" srcOrd="0" destOrd="0" presId="urn:microsoft.com/office/officeart/2017/3/layout/DropPinTimeline"/>
    <dgm:cxn modelId="{B4FB4508-ED05-472D-8995-54F48B67ECB4}" type="presParOf" srcId="{34B758AA-B460-4469-9016-A79F7DB906EF}" destId="{5A9F3203-1B16-431B-B103-CB391B99A56D}" srcOrd="1" destOrd="0" presId="urn:microsoft.com/office/officeart/2017/3/layout/DropPinTimeline"/>
    <dgm:cxn modelId="{74064320-55C0-4B6A-82EC-3D4F05A3CE7F}" type="presParOf" srcId="{82637B14-67EF-40D2-9C24-2C4EFA453E4E}" destId="{99B0AF2D-A2CC-4978-8D09-19E9490BABFA}" srcOrd="2" destOrd="0" presId="urn:microsoft.com/office/officeart/2017/3/layout/DropPinTimeline"/>
    <dgm:cxn modelId="{46B73F1E-5271-4E3B-8B33-7401FA1C03F5}" type="presParOf" srcId="{82637B14-67EF-40D2-9C24-2C4EFA453E4E}" destId="{2D80D0B3-A60E-403D-92BD-1AA1673C99FD}" srcOrd="3" destOrd="0" presId="urn:microsoft.com/office/officeart/2017/3/layout/DropPinTimeline"/>
    <dgm:cxn modelId="{60E82400-E2F0-4AE4-A975-0DA5200EEA4F}" type="presParOf" srcId="{82637B14-67EF-40D2-9C24-2C4EFA453E4E}" destId="{0BFD40D1-4A04-414A-AAD1-33570DC8C35B}" srcOrd="4" destOrd="0" presId="urn:microsoft.com/office/officeart/2017/3/layout/DropPinTimeline"/>
    <dgm:cxn modelId="{BA5786F1-4B40-412E-B7D6-D95D2BF3036D}" type="presParOf" srcId="{82637B14-67EF-40D2-9C24-2C4EFA453E4E}" destId="{99C7AEAD-57F2-4CF1-85B1-D014594D1348}" srcOrd="5" destOrd="0" presId="urn:microsoft.com/office/officeart/2017/3/layout/DropPinTimeline"/>
    <dgm:cxn modelId="{69FD3FC6-2A9C-4BC0-B6B1-E75AC00A7DE5}" type="presParOf" srcId="{A2B4918E-3A49-468D-A89E-27EAB22F7509}" destId="{75A9B47B-B010-4B87-B74A-EE6FF308DB22}" srcOrd="1" destOrd="0" presId="urn:microsoft.com/office/officeart/2017/3/layout/DropPinTimeline"/>
    <dgm:cxn modelId="{DA5EEC41-B4A4-4433-B3E7-BE022021C9A5}" type="presParOf" srcId="{A2B4918E-3A49-468D-A89E-27EAB22F7509}" destId="{3E7CDFEA-9129-4B49-9B76-4C57B87BC897}" srcOrd="2" destOrd="0" presId="urn:microsoft.com/office/officeart/2017/3/layout/DropPinTimeline"/>
    <dgm:cxn modelId="{83CE32B7-BAE6-4E58-858C-FA9741D96B24}" type="presParOf" srcId="{3E7CDFEA-9129-4B49-9B76-4C57B87BC897}" destId="{E6EFF5A1-BD9A-409E-9346-0B4940AA51BF}" srcOrd="0" destOrd="0" presId="urn:microsoft.com/office/officeart/2017/3/layout/DropPinTimeline"/>
    <dgm:cxn modelId="{62886167-152F-462A-B6DC-5A0CF1C509BB}" type="presParOf" srcId="{3E7CDFEA-9129-4B49-9B76-4C57B87BC897}" destId="{CD62F587-8F5D-4D43-BEED-0A248747DB00}" srcOrd="1" destOrd="0" presId="urn:microsoft.com/office/officeart/2017/3/layout/DropPinTimeline"/>
    <dgm:cxn modelId="{CB55E923-6CA7-470B-AA94-AE1D521EC641}" type="presParOf" srcId="{CD62F587-8F5D-4D43-BEED-0A248747DB00}" destId="{2EE9902F-B4B8-4C7C-96DB-04265A6D82D9}" srcOrd="0" destOrd="0" presId="urn:microsoft.com/office/officeart/2017/3/layout/DropPinTimeline"/>
    <dgm:cxn modelId="{7E5B38F5-4DCD-478A-9871-4CA8436A0CD8}" type="presParOf" srcId="{CD62F587-8F5D-4D43-BEED-0A248747DB00}" destId="{EAE6D181-9DEE-4F4C-8E19-1DF79481C147}" srcOrd="1" destOrd="0" presId="urn:microsoft.com/office/officeart/2017/3/layout/DropPinTimeline"/>
    <dgm:cxn modelId="{A03D91ED-3777-4A6D-8AE1-08660E68AED9}" type="presParOf" srcId="{3E7CDFEA-9129-4B49-9B76-4C57B87BC897}" destId="{02D54540-1007-40D4-A728-DD74C74A38A5}" srcOrd="2" destOrd="0" presId="urn:microsoft.com/office/officeart/2017/3/layout/DropPinTimeline"/>
    <dgm:cxn modelId="{1F74FAD2-AF52-43E9-A32C-1BA05117D017}" type="presParOf" srcId="{3E7CDFEA-9129-4B49-9B76-4C57B87BC897}" destId="{7F4213E1-DB0F-4329-9E5C-D00A55017A1F}" srcOrd="3" destOrd="0" presId="urn:microsoft.com/office/officeart/2017/3/layout/DropPinTimeline"/>
    <dgm:cxn modelId="{AA1ADA27-D657-436B-B936-9E7A44FBE6F5}" type="presParOf" srcId="{3E7CDFEA-9129-4B49-9B76-4C57B87BC897}" destId="{5E3E36A3-C6E1-4922-ADDC-93CD60216C76}" srcOrd="4" destOrd="0" presId="urn:microsoft.com/office/officeart/2017/3/layout/DropPinTimeline"/>
    <dgm:cxn modelId="{8572AE35-B2E3-4445-BE05-6F8FBA80EE97}" type="presParOf" srcId="{3E7CDFEA-9129-4B49-9B76-4C57B87BC897}" destId="{7F4A4B6A-EB9E-4611-A3AA-DAFBE2E85FF4}" srcOrd="5" destOrd="0" presId="urn:microsoft.com/office/officeart/2017/3/layout/DropPinTimeline"/>
    <dgm:cxn modelId="{1B4BEDF7-5960-435F-B694-F8D8F113C3A3}" type="presParOf" srcId="{A2B4918E-3A49-468D-A89E-27EAB22F7509}" destId="{F4A1ACEB-E489-4031-9373-A0B248D1CF88}" srcOrd="3" destOrd="0" presId="urn:microsoft.com/office/officeart/2017/3/layout/DropPinTimeline"/>
    <dgm:cxn modelId="{DA1FDC48-EDE2-4B79-97B3-F28A822C3F3E}" type="presParOf" srcId="{A2B4918E-3A49-468D-A89E-27EAB22F7509}" destId="{4179385D-5C0B-4BD2-B96B-386A9DDBFE45}" srcOrd="4" destOrd="0" presId="urn:microsoft.com/office/officeart/2017/3/layout/DropPinTimeline"/>
    <dgm:cxn modelId="{7FA3692C-5C6D-4ADE-8A6A-76CCDA819026}" type="presParOf" srcId="{4179385D-5C0B-4BD2-B96B-386A9DDBFE45}" destId="{BFEE8254-FB56-4295-9F52-332978D0C429}" srcOrd="0" destOrd="0" presId="urn:microsoft.com/office/officeart/2017/3/layout/DropPinTimeline"/>
    <dgm:cxn modelId="{10C588D3-5AA9-45B7-A3E3-DFE6A4F8FE82}" type="presParOf" srcId="{4179385D-5C0B-4BD2-B96B-386A9DDBFE45}" destId="{750FD815-5D86-404A-9161-6AD788306B4B}" srcOrd="1" destOrd="0" presId="urn:microsoft.com/office/officeart/2017/3/layout/DropPinTimeline"/>
    <dgm:cxn modelId="{2556B2D6-9B57-4E41-915A-90DCDCF2E25E}" type="presParOf" srcId="{750FD815-5D86-404A-9161-6AD788306B4B}" destId="{1E70EBCA-24F5-4C49-90BF-492F48DDD799}" srcOrd="0" destOrd="0" presId="urn:microsoft.com/office/officeart/2017/3/layout/DropPinTimeline"/>
    <dgm:cxn modelId="{69474808-A673-4486-8BC6-E60731AB8FEE}" type="presParOf" srcId="{750FD815-5D86-404A-9161-6AD788306B4B}" destId="{AE463E3B-4B29-402F-B7BF-B3883B0B53EA}" srcOrd="1" destOrd="0" presId="urn:microsoft.com/office/officeart/2017/3/layout/DropPinTimeline"/>
    <dgm:cxn modelId="{325F9C95-320E-4272-B5BD-0A5C76B7C233}" type="presParOf" srcId="{4179385D-5C0B-4BD2-B96B-386A9DDBFE45}" destId="{1C6261F3-B6EB-4DCB-88FE-754B6AE89EF8}" srcOrd="2" destOrd="0" presId="urn:microsoft.com/office/officeart/2017/3/layout/DropPinTimeline"/>
    <dgm:cxn modelId="{BCCAC2C0-9A3C-4819-B1DB-4E5B0095A3C2}" type="presParOf" srcId="{4179385D-5C0B-4BD2-B96B-386A9DDBFE45}" destId="{34C40D67-2834-4654-827E-0CFA9BBCDE8F}" srcOrd="3" destOrd="0" presId="urn:microsoft.com/office/officeart/2017/3/layout/DropPinTimeline"/>
    <dgm:cxn modelId="{C17D372D-2E54-49CF-990E-2E52CB5973ED}" type="presParOf" srcId="{4179385D-5C0B-4BD2-B96B-386A9DDBFE45}" destId="{ACA0BB3A-87FF-4993-AA46-1DCE1C230823}" srcOrd="4" destOrd="0" presId="urn:microsoft.com/office/officeart/2017/3/layout/DropPinTimeline"/>
    <dgm:cxn modelId="{3DE6787A-DC6C-4CC7-A1BE-B5DE4EC1972B}" type="presParOf" srcId="{4179385D-5C0B-4BD2-B96B-386A9DDBFE45}" destId="{80D4F524-6C66-489A-83AB-33332AB0D9AC}" srcOrd="5" destOrd="0" presId="urn:microsoft.com/office/officeart/2017/3/layout/DropPinTimeline"/>
    <dgm:cxn modelId="{7786D837-94C5-4EC2-BEA0-4AFE33BD42E1}" type="presParOf" srcId="{A2B4918E-3A49-468D-A89E-27EAB22F7509}" destId="{FA78CB0E-01A6-4D47-8796-7206637744BF}" srcOrd="5" destOrd="0" presId="urn:microsoft.com/office/officeart/2017/3/layout/DropPinTimeline"/>
    <dgm:cxn modelId="{3041AD43-7178-44DB-A0C8-2E33B6FFF7DA}" type="presParOf" srcId="{A2B4918E-3A49-468D-A89E-27EAB22F7509}" destId="{92D43EA8-A335-4322-92B9-C4236488813F}" srcOrd="6" destOrd="0" presId="urn:microsoft.com/office/officeart/2017/3/layout/DropPinTimeline"/>
    <dgm:cxn modelId="{3035BA57-4E28-4416-948B-ACBC2989CC9E}" type="presParOf" srcId="{92D43EA8-A335-4322-92B9-C4236488813F}" destId="{0919368A-3B58-430A-9CA1-FF8203B330EB}" srcOrd="0" destOrd="0" presId="urn:microsoft.com/office/officeart/2017/3/layout/DropPinTimeline"/>
    <dgm:cxn modelId="{F5F67494-F6BD-4B1E-A15C-9941A97360FC}" type="presParOf" srcId="{92D43EA8-A335-4322-92B9-C4236488813F}" destId="{29FFB912-3409-4165-A42B-432ACCC9163B}" srcOrd="1" destOrd="0" presId="urn:microsoft.com/office/officeart/2017/3/layout/DropPinTimeline"/>
    <dgm:cxn modelId="{F6537073-D8DF-4B0D-B2C9-3E8C6848FDFA}" type="presParOf" srcId="{29FFB912-3409-4165-A42B-432ACCC9163B}" destId="{3C8C15A2-7B6E-46E7-A2D5-C8BFAF520564}" srcOrd="0" destOrd="0" presId="urn:microsoft.com/office/officeart/2017/3/layout/DropPinTimeline"/>
    <dgm:cxn modelId="{272DFE61-4CB3-45CF-957F-6327269BE37D}" type="presParOf" srcId="{29FFB912-3409-4165-A42B-432ACCC9163B}" destId="{3DBC9A76-90F3-4908-9FFC-BB4297F3E03E}" srcOrd="1" destOrd="0" presId="urn:microsoft.com/office/officeart/2017/3/layout/DropPinTimeline"/>
    <dgm:cxn modelId="{44E745C9-EA59-42C2-9353-0879585ADA62}" type="presParOf" srcId="{92D43EA8-A335-4322-92B9-C4236488813F}" destId="{D729327B-FB86-4E87-9F71-DB329E008EB5}" srcOrd="2" destOrd="0" presId="urn:microsoft.com/office/officeart/2017/3/layout/DropPinTimeline"/>
    <dgm:cxn modelId="{B10EBA71-57CF-4510-B805-2B49AC8F0288}" type="presParOf" srcId="{92D43EA8-A335-4322-92B9-C4236488813F}" destId="{83D7DD96-97D7-49DD-9659-3DDDBBF04BCA}" srcOrd="3" destOrd="0" presId="urn:microsoft.com/office/officeart/2017/3/layout/DropPinTimeline"/>
    <dgm:cxn modelId="{9917D51F-EC09-43F7-8F2B-F38C63ED181C}" type="presParOf" srcId="{92D43EA8-A335-4322-92B9-C4236488813F}" destId="{05CF730F-5FC2-494D-9DFA-ABD2844609AA}" srcOrd="4" destOrd="0" presId="urn:microsoft.com/office/officeart/2017/3/layout/DropPinTimeline"/>
    <dgm:cxn modelId="{4FEBC528-E6AF-47AC-A56D-EF96A78CFB3F}" type="presParOf" srcId="{92D43EA8-A335-4322-92B9-C4236488813F}" destId="{BB827B23-811D-43BC-AD6E-C90D1EBA25E3}" srcOrd="5" destOrd="0" presId="urn:microsoft.com/office/officeart/2017/3/layout/DropPinTimeline"/>
    <dgm:cxn modelId="{063EB69B-B151-4E86-9EB1-D2532465898C}" type="presParOf" srcId="{A2B4918E-3A49-468D-A89E-27EAB22F7509}" destId="{8ECDEBA4-7336-4903-8D9D-E3B40135B89B}" srcOrd="7" destOrd="0" presId="urn:microsoft.com/office/officeart/2017/3/layout/DropPinTimeline"/>
    <dgm:cxn modelId="{540B6DD7-936C-45CE-AC99-0F64DC813221}" type="presParOf" srcId="{A2B4918E-3A49-468D-A89E-27EAB22F7509}" destId="{57A5B38B-9420-4D69-8FC3-B319D9BB1CF0}" srcOrd="8" destOrd="0" presId="urn:microsoft.com/office/officeart/2017/3/layout/DropPinTimeline"/>
    <dgm:cxn modelId="{30AA0342-300E-4A51-BFE9-9C63CEB5D89E}" type="presParOf" srcId="{57A5B38B-9420-4D69-8FC3-B319D9BB1CF0}" destId="{2A05ABB3-6648-4082-939C-8DC3CE11B464}" srcOrd="0" destOrd="0" presId="urn:microsoft.com/office/officeart/2017/3/layout/DropPinTimeline"/>
    <dgm:cxn modelId="{32EE1F66-BDC4-4F62-96CD-7BADBDDA44DF}" type="presParOf" srcId="{57A5B38B-9420-4D69-8FC3-B319D9BB1CF0}" destId="{D40F6F66-EE60-4504-B83F-9A59A298BF2C}" srcOrd="1" destOrd="0" presId="urn:microsoft.com/office/officeart/2017/3/layout/DropPinTimeline"/>
    <dgm:cxn modelId="{B6AB5075-845B-4A90-9FD3-64A22039F074}" type="presParOf" srcId="{D40F6F66-EE60-4504-B83F-9A59A298BF2C}" destId="{64852D7C-F2E3-4097-9A77-C338C55C2561}" srcOrd="0" destOrd="0" presId="urn:microsoft.com/office/officeart/2017/3/layout/DropPinTimeline"/>
    <dgm:cxn modelId="{FEE24956-1F86-4AEE-816B-5F716107C32E}" type="presParOf" srcId="{D40F6F66-EE60-4504-B83F-9A59A298BF2C}" destId="{7FE5974C-9A5C-4D0B-B1B2-342DC110AA8A}" srcOrd="1" destOrd="0" presId="urn:microsoft.com/office/officeart/2017/3/layout/DropPinTimeline"/>
    <dgm:cxn modelId="{E0CA5946-03FE-4A27-82D0-BDD3289CE644}" type="presParOf" srcId="{57A5B38B-9420-4D69-8FC3-B319D9BB1CF0}" destId="{51116B0C-7B5C-4BDB-9186-3EEF2ABCB6AB}" srcOrd="2" destOrd="0" presId="urn:microsoft.com/office/officeart/2017/3/layout/DropPinTimeline"/>
    <dgm:cxn modelId="{B2B527C0-A78F-4C67-B6E9-F084F316E9C3}" type="presParOf" srcId="{57A5B38B-9420-4D69-8FC3-B319D9BB1CF0}" destId="{BC4E21FD-6D45-4443-88F0-BC3A8D937DEC}" srcOrd="3" destOrd="0" presId="urn:microsoft.com/office/officeart/2017/3/layout/DropPinTimeline"/>
    <dgm:cxn modelId="{30F33ECB-2D02-45B5-83F5-1262D1D6BBD1}" type="presParOf" srcId="{57A5B38B-9420-4D69-8FC3-B319D9BB1CF0}" destId="{806F178A-DCB7-423D-ADCA-850A3593CE03}" srcOrd="4" destOrd="0" presId="urn:microsoft.com/office/officeart/2017/3/layout/DropPinTimeline"/>
    <dgm:cxn modelId="{14F2AD11-CB53-4C95-85E2-983C5A408076}" type="presParOf" srcId="{57A5B38B-9420-4D69-8FC3-B319D9BB1CF0}" destId="{B7B17A09-3744-4783-92C9-D927E904ADC7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B5630E-CC7A-4A87-BEB3-E16A8094B1A9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7399EF-F774-4531-A993-C86B3F25A08A}">
      <dgm:prSet/>
      <dgm:spPr/>
      <dgm:t>
        <a:bodyPr/>
        <a:lstStyle/>
        <a:p>
          <a:r>
            <a:rPr lang="en-US" b="1" i="0"/>
            <a:t>Massive parallel processing</a:t>
          </a:r>
          <a:r>
            <a:rPr lang="en-US" b="0" i="0"/>
            <a:t>: Scientific simulations</a:t>
          </a:r>
          <a:endParaRPr lang="en-US"/>
        </a:p>
      </dgm:t>
    </dgm:pt>
    <dgm:pt modelId="{E6444592-2DFD-426F-BA28-D8623EC6F658}" type="parTrans" cxnId="{1F6B4831-A1E7-4D1C-8C4A-BBDB79EAB9E5}">
      <dgm:prSet/>
      <dgm:spPr/>
      <dgm:t>
        <a:bodyPr/>
        <a:lstStyle/>
        <a:p>
          <a:endParaRPr lang="en-US"/>
        </a:p>
      </dgm:t>
    </dgm:pt>
    <dgm:pt modelId="{39B7F3E6-4CE2-408F-AA8C-1B9688833372}" type="sibTrans" cxnId="{1F6B4831-A1E7-4D1C-8C4A-BBDB79EAB9E5}">
      <dgm:prSet/>
      <dgm:spPr/>
      <dgm:t>
        <a:bodyPr/>
        <a:lstStyle/>
        <a:p>
          <a:endParaRPr lang="en-US"/>
        </a:p>
      </dgm:t>
    </dgm:pt>
    <dgm:pt modelId="{9B187C45-EEEB-4496-8401-21589106F7CC}">
      <dgm:prSet/>
      <dgm:spPr/>
      <dgm:t>
        <a:bodyPr/>
        <a:lstStyle/>
        <a:p>
          <a:r>
            <a:rPr lang="en-US" b="1" i="0"/>
            <a:t>Efficient large dataset handling</a:t>
          </a:r>
          <a:r>
            <a:rPr lang="en-US" b="0" i="0"/>
            <a:t>: Machine learning algorithms</a:t>
          </a:r>
          <a:endParaRPr lang="en-US"/>
        </a:p>
      </dgm:t>
    </dgm:pt>
    <dgm:pt modelId="{0747EF26-A21E-4DDE-AC8B-428BD3BEF82C}" type="parTrans" cxnId="{AB46115C-B4F0-4322-A7BF-64636E1E8F9A}">
      <dgm:prSet/>
      <dgm:spPr/>
      <dgm:t>
        <a:bodyPr/>
        <a:lstStyle/>
        <a:p>
          <a:endParaRPr lang="en-US"/>
        </a:p>
      </dgm:t>
    </dgm:pt>
    <dgm:pt modelId="{013E8D5D-62D5-439C-A0A1-75F2D97AB67C}" type="sibTrans" cxnId="{AB46115C-B4F0-4322-A7BF-64636E1E8F9A}">
      <dgm:prSet/>
      <dgm:spPr/>
      <dgm:t>
        <a:bodyPr/>
        <a:lstStyle/>
        <a:p>
          <a:endParaRPr lang="en-US"/>
        </a:p>
      </dgm:t>
    </dgm:pt>
    <dgm:pt modelId="{0C136D77-C97B-4E05-8851-CFA51904743B}">
      <dgm:prSet/>
      <dgm:spPr/>
      <dgm:t>
        <a:bodyPr/>
        <a:lstStyle/>
        <a:p>
          <a:r>
            <a:rPr lang="en-US" b="1" i="0" dirty="0"/>
            <a:t>Real-time processing</a:t>
          </a:r>
          <a:r>
            <a:rPr lang="en-US" b="0" i="0" dirty="0"/>
            <a:t>: </a:t>
          </a:r>
          <a:br>
            <a:rPr lang="en-US" b="0" i="0" dirty="0"/>
          </a:br>
          <a:r>
            <a:rPr lang="en-US" b="0" i="0" dirty="0"/>
            <a:t>Gaming and streaming</a:t>
          </a:r>
          <a:endParaRPr lang="en-US" dirty="0"/>
        </a:p>
      </dgm:t>
    </dgm:pt>
    <dgm:pt modelId="{DBE6F99A-FB10-4DF7-AB42-B02C69981131}" type="parTrans" cxnId="{E2A579D4-AF9F-4783-A597-F084BA554D1F}">
      <dgm:prSet/>
      <dgm:spPr/>
      <dgm:t>
        <a:bodyPr/>
        <a:lstStyle/>
        <a:p>
          <a:endParaRPr lang="en-US"/>
        </a:p>
      </dgm:t>
    </dgm:pt>
    <dgm:pt modelId="{492FAA71-88C1-4DFC-B97E-B86FEAEE2D00}" type="sibTrans" cxnId="{E2A579D4-AF9F-4783-A597-F084BA554D1F}">
      <dgm:prSet/>
      <dgm:spPr/>
      <dgm:t>
        <a:bodyPr/>
        <a:lstStyle/>
        <a:p>
          <a:endParaRPr lang="en-US"/>
        </a:p>
      </dgm:t>
    </dgm:pt>
    <dgm:pt modelId="{6AFEA32B-530C-4780-A6E5-2BCCC7757B5B}">
      <dgm:prSet/>
      <dgm:spPr/>
      <dgm:t>
        <a:bodyPr/>
        <a:lstStyle/>
        <a:p>
          <a:r>
            <a:rPr lang="en-US" b="1" i="0"/>
            <a:t>Accelerated financial modeling</a:t>
          </a:r>
          <a:r>
            <a:rPr lang="en-US" b="0" i="0"/>
            <a:t>: Risk assessment and pricing</a:t>
          </a:r>
          <a:endParaRPr lang="en-US"/>
        </a:p>
      </dgm:t>
    </dgm:pt>
    <dgm:pt modelId="{EC4EAE15-4477-4926-B62F-769C9024D0EB}" type="parTrans" cxnId="{2CE5D69E-9068-4F96-8374-EF41DB683BF3}">
      <dgm:prSet/>
      <dgm:spPr/>
      <dgm:t>
        <a:bodyPr/>
        <a:lstStyle/>
        <a:p>
          <a:endParaRPr lang="en-US"/>
        </a:p>
      </dgm:t>
    </dgm:pt>
    <dgm:pt modelId="{AC8E1166-112E-4F5B-ADD5-DC440826E633}" type="sibTrans" cxnId="{2CE5D69E-9068-4F96-8374-EF41DB683BF3}">
      <dgm:prSet/>
      <dgm:spPr/>
      <dgm:t>
        <a:bodyPr/>
        <a:lstStyle/>
        <a:p>
          <a:endParaRPr lang="en-US"/>
        </a:p>
      </dgm:t>
    </dgm:pt>
    <dgm:pt modelId="{ED5957C7-6916-47A4-B67F-BD70D2E22193}" type="pres">
      <dgm:prSet presAssocID="{35B5630E-CC7A-4A87-BEB3-E16A8094B1A9}" presName="vert0" presStyleCnt="0">
        <dgm:presLayoutVars>
          <dgm:dir/>
          <dgm:animOne val="branch"/>
          <dgm:animLvl val="lvl"/>
        </dgm:presLayoutVars>
      </dgm:prSet>
      <dgm:spPr/>
    </dgm:pt>
    <dgm:pt modelId="{BD499A0C-86CF-49BB-AEC9-D6EE5FCBA18B}" type="pres">
      <dgm:prSet presAssocID="{1F7399EF-F774-4531-A993-C86B3F25A08A}" presName="thickLine" presStyleLbl="alignNode1" presStyleIdx="0" presStyleCnt="4"/>
      <dgm:spPr/>
    </dgm:pt>
    <dgm:pt modelId="{38D41D5A-352F-426A-A552-BDF37FD64F27}" type="pres">
      <dgm:prSet presAssocID="{1F7399EF-F774-4531-A993-C86B3F25A08A}" presName="horz1" presStyleCnt="0"/>
      <dgm:spPr/>
    </dgm:pt>
    <dgm:pt modelId="{FB35D55A-F779-4BEE-8314-CB12FD8B3041}" type="pres">
      <dgm:prSet presAssocID="{1F7399EF-F774-4531-A993-C86B3F25A08A}" presName="tx1" presStyleLbl="revTx" presStyleIdx="0" presStyleCnt="4"/>
      <dgm:spPr/>
    </dgm:pt>
    <dgm:pt modelId="{796F51FB-F16B-4519-969E-090FDEA8CC56}" type="pres">
      <dgm:prSet presAssocID="{1F7399EF-F774-4531-A993-C86B3F25A08A}" presName="vert1" presStyleCnt="0"/>
      <dgm:spPr/>
    </dgm:pt>
    <dgm:pt modelId="{F1377D88-3A35-4587-839C-5199B8A70A0E}" type="pres">
      <dgm:prSet presAssocID="{9B187C45-EEEB-4496-8401-21589106F7CC}" presName="thickLine" presStyleLbl="alignNode1" presStyleIdx="1" presStyleCnt="4"/>
      <dgm:spPr/>
    </dgm:pt>
    <dgm:pt modelId="{71BFEEF5-9A5E-45B9-B803-221579615352}" type="pres">
      <dgm:prSet presAssocID="{9B187C45-EEEB-4496-8401-21589106F7CC}" presName="horz1" presStyleCnt="0"/>
      <dgm:spPr/>
    </dgm:pt>
    <dgm:pt modelId="{2F3C7C89-D26F-426D-B138-618B2FF3AB0C}" type="pres">
      <dgm:prSet presAssocID="{9B187C45-EEEB-4496-8401-21589106F7CC}" presName="tx1" presStyleLbl="revTx" presStyleIdx="1" presStyleCnt="4"/>
      <dgm:spPr/>
    </dgm:pt>
    <dgm:pt modelId="{638622B5-470F-413E-A525-621A85FEC6C1}" type="pres">
      <dgm:prSet presAssocID="{9B187C45-EEEB-4496-8401-21589106F7CC}" presName="vert1" presStyleCnt="0"/>
      <dgm:spPr/>
    </dgm:pt>
    <dgm:pt modelId="{34CB7FE8-ADDB-4033-B01F-1FBBB6FCEA6F}" type="pres">
      <dgm:prSet presAssocID="{0C136D77-C97B-4E05-8851-CFA51904743B}" presName="thickLine" presStyleLbl="alignNode1" presStyleIdx="2" presStyleCnt="4"/>
      <dgm:spPr/>
    </dgm:pt>
    <dgm:pt modelId="{BF4F2FD8-3568-4D17-8B3F-18971B4203DA}" type="pres">
      <dgm:prSet presAssocID="{0C136D77-C97B-4E05-8851-CFA51904743B}" presName="horz1" presStyleCnt="0"/>
      <dgm:spPr/>
    </dgm:pt>
    <dgm:pt modelId="{4DDDFD0D-3C43-44AF-91A8-3579B1A82231}" type="pres">
      <dgm:prSet presAssocID="{0C136D77-C97B-4E05-8851-CFA51904743B}" presName="tx1" presStyleLbl="revTx" presStyleIdx="2" presStyleCnt="4"/>
      <dgm:spPr/>
    </dgm:pt>
    <dgm:pt modelId="{FBCD9283-B75F-4B90-8C00-483269525338}" type="pres">
      <dgm:prSet presAssocID="{0C136D77-C97B-4E05-8851-CFA51904743B}" presName="vert1" presStyleCnt="0"/>
      <dgm:spPr/>
    </dgm:pt>
    <dgm:pt modelId="{02D7381D-7563-4362-A70B-FDDCFA3AB03D}" type="pres">
      <dgm:prSet presAssocID="{6AFEA32B-530C-4780-A6E5-2BCCC7757B5B}" presName="thickLine" presStyleLbl="alignNode1" presStyleIdx="3" presStyleCnt="4"/>
      <dgm:spPr/>
    </dgm:pt>
    <dgm:pt modelId="{7B9F54FD-E816-4E17-AF2D-B6836CF2F13A}" type="pres">
      <dgm:prSet presAssocID="{6AFEA32B-530C-4780-A6E5-2BCCC7757B5B}" presName="horz1" presStyleCnt="0"/>
      <dgm:spPr/>
    </dgm:pt>
    <dgm:pt modelId="{21FC6A45-746F-4897-902F-A59A1CB9B649}" type="pres">
      <dgm:prSet presAssocID="{6AFEA32B-530C-4780-A6E5-2BCCC7757B5B}" presName="tx1" presStyleLbl="revTx" presStyleIdx="3" presStyleCnt="4"/>
      <dgm:spPr/>
    </dgm:pt>
    <dgm:pt modelId="{64EBD61E-E1CB-4D82-AD00-87F8E536DEF8}" type="pres">
      <dgm:prSet presAssocID="{6AFEA32B-530C-4780-A6E5-2BCCC7757B5B}" presName="vert1" presStyleCnt="0"/>
      <dgm:spPr/>
    </dgm:pt>
  </dgm:ptLst>
  <dgm:cxnLst>
    <dgm:cxn modelId="{1F6B4831-A1E7-4D1C-8C4A-BBDB79EAB9E5}" srcId="{35B5630E-CC7A-4A87-BEB3-E16A8094B1A9}" destId="{1F7399EF-F774-4531-A993-C86B3F25A08A}" srcOrd="0" destOrd="0" parTransId="{E6444592-2DFD-426F-BA28-D8623EC6F658}" sibTransId="{39B7F3E6-4CE2-408F-AA8C-1B9688833372}"/>
    <dgm:cxn modelId="{AB46115C-B4F0-4322-A7BF-64636E1E8F9A}" srcId="{35B5630E-CC7A-4A87-BEB3-E16A8094B1A9}" destId="{9B187C45-EEEB-4496-8401-21589106F7CC}" srcOrd="1" destOrd="0" parTransId="{0747EF26-A21E-4DDE-AC8B-428BD3BEF82C}" sibTransId="{013E8D5D-62D5-439C-A0A1-75F2D97AB67C}"/>
    <dgm:cxn modelId="{BAE34079-5052-4DF8-9B1B-74EC742C7931}" type="presOf" srcId="{1F7399EF-F774-4531-A993-C86B3F25A08A}" destId="{FB35D55A-F779-4BEE-8314-CB12FD8B3041}" srcOrd="0" destOrd="0" presId="urn:microsoft.com/office/officeart/2008/layout/LinedList"/>
    <dgm:cxn modelId="{2CE5D69E-9068-4F96-8374-EF41DB683BF3}" srcId="{35B5630E-CC7A-4A87-BEB3-E16A8094B1A9}" destId="{6AFEA32B-530C-4780-A6E5-2BCCC7757B5B}" srcOrd="3" destOrd="0" parTransId="{EC4EAE15-4477-4926-B62F-769C9024D0EB}" sibTransId="{AC8E1166-112E-4F5B-ADD5-DC440826E633}"/>
    <dgm:cxn modelId="{D26E3AC3-AB66-4417-B6A9-F3B6DD31AF8D}" type="presOf" srcId="{0C136D77-C97B-4E05-8851-CFA51904743B}" destId="{4DDDFD0D-3C43-44AF-91A8-3579B1A82231}" srcOrd="0" destOrd="0" presId="urn:microsoft.com/office/officeart/2008/layout/LinedList"/>
    <dgm:cxn modelId="{3D0419C8-520F-4933-AE95-5A3BFFC7EB86}" type="presOf" srcId="{6AFEA32B-530C-4780-A6E5-2BCCC7757B5B}" destId="{21FC6A45-746F-4897-902F-A59A1CB9B649}" srcOrd="0" destOrd="0" presId="urn:microsoft.com/office/officeart/2008/layout/LinedList"/>
    <dgm:cxn modelId="{E2A579D4-AF9F-4783-A597-F084BA554D1F}" srcId="{35B5630E-CC7A-4A87-BEB3-E16A8094B1A9}" destId="{0C136D77-C97B-4E05-8851-CFA51904743B}" srcOrd="2" destOrd="0" parTransId="{DBE6F99A-FB10-4DF7-AB42-B02C69981131}" sibTransId="{492FAA71-88C1-4DFC-B97E-B86FEAEE2D00}"/>
    <dgm:cxn modelId="{3C2F6EF8-1D5D-4CA9-88C9-ACA2260333CD}" type="presOf" srcId="{9B187C45-EEEB-4496-8401-21589106F7CC}" destId="{2F3C7C89-D26F-426D-B138-618B2FF3AB0C}" srcOrd="0" destOrd="0" presId="urn:microsoft.com/office/officeart/2008/layout/LinedList"/>
    <dgm:cxn modelId="{AFDC10FB-CBAE-44E6-8BD2-1EA107CCEC05}" type="presOf" srcId="{35B5630E-CC7A-4A87-BEB3-E16A8094B1A9}" destId="{ED5957C7-6916-47A4-B67F-BD70D2E22193}" srcOrd="0" destOrd="0" presId="urn:microsoft.com/office/officeart/2008/layout/LinedList"/>
    <dgm:cxn modelId="{D81FDA22-B3A4-442D-89A0-CC75802138BD}" type="presParOf" srcId="{ED5957C7-6916-47A4-B67F-BD70D2E22193}" destId="{BD499A0C-86CF-49BB-AEC9-D6EE5FCBA18B}" srcOrd="0" destOrd="0" presId="urn:microsoft.com/office/officeart/2008/layout/LinedList"/>
    <dgm:cxn modelId="{6BBBE61D-A0A3-4F65-B447-86466FC1F298}" type="presParOf" srcId="{ED5957C7-6916-47A4-B67F-BD70D2E22193}" destId="{38D41D5A-352F-426A-A552-BDF37FD64F27}" srcOrd="1" destOrd="0" presId="urn:microsoft.com/office/officeart/2008/layout/LinedList"/>
    <dgm:cxn modelId="{50C07DA9-F92F-414D-9AD9-74FDCF0E85EE}" type="presParOf" srcId="{38D41D5A-352F-426A-A552-BDF37FD64F27}" destId="{FB35D55A-F779-4BEE-8314-CB12FD8B3041}" srcOrd="0" destOrd="0" presId="urn:microsoft.com/office/officeart/2008/layout/LinedList"/>
    <dgm:cxn modelId="{E0C417BD-7062-4578-8F02-3FBF540BBE98}" type="presParOf" srcId="{38D41D5A-352F-426A-A552-BDF37FD64F27}" destId="{796F51FB-F16B-4519-969E-090FDEA8CC56}" srcOrd="1" destOrd="0" presId="urn:microsoft.com/office/officeart/2008/layout/LinedList"/>
    <dgm:cxn modelId="{6153694A-F585-49DA-9550-E2D6058834CE}" type="presParOf" srcId="{ED5957C7-6916-47A4-B67F-BD70D2E22193}" destId="{F1377D88-3A35-4587-839C-5199B8A70A0E}" srcOrd="2" destOrd="0" presId="urn:microsoft.com/office/officeart/2008/layout/LinedList"/>
    <dgm:cxn modelId="{77FFF458-892E-48B4-8C58-4F972C89AF62}" type="presParOf" srcId="{ED5957C7-6916-47A4-B67F-BD70D2E22193}" destId="{71BFEEF5-9A5E-45B9-B803-221579615352}" srcOrd="3" destOrd="0" presId="urn:microsoft.com/office/officeart/2008/layout/LinedList"/>
    <dgm:cxn modelId="{0A4FC36B-BBB6-480D-BB44-DDAA56CB9C59}" type="presParOf" srcId="{71BFEEF5-9A5E-45B9-B803-221579615352}" destId="{2F3C7C89-D26F-426D-B138-618B2FF3AB0C}" srcOrd="0" destOrd="0" presId="urn:microsoft.com/office/officeart/2008/layout/LinedList"/>
    <dgm:cxn modelId="{87A529AF-D4E0-4C4F-9978-B9610B45E0A9}" type="presParOf" srcId="{71BFEEF5-9A5E-45B9-B803-221579615352}" destId="{638622B5-470F-413E-A525-621A85FEC6C1}" srcOrd="1" destOrd="0" presId="urn:microsoft.com/office/officeart/2008/layout/LinedList"/>
    <dgm:cxn modelId="{9167D822-2EA9-48F6-83B3-671BCA786146}" type="presParOf" srcId="{ED5957C7-6916-47A4-B67F-BD70D2E22193}" destId="{34CB7FE8-ADDB-4033-B01F-1FBBB6FCEA6F}" srcOrd="4" destOrd="0" presId="urn:microsoft.com/office/officeart/2008/layout/LinedList"/>
    <dgm:cxn modelId="{65DA92E7-2B06-4FD2-9158-7D013351B79F}" type="presParOf" srcId="{ED5957C7-6916-47A4-B67F-BD70D2E22193}" destId="{BF4F2FD8-3568-4D17-8B3F-18971B4203DA}" srcOrd="5" destOrd="0" presId="urn:microsoft.com/office/officeart/2008/layout/LinedList"/>
    <dgm:cxn modelId="{E5CCB748-92B2-4966-9E51-B0C2213483E6}" type="presParOf" srcId="{BF4F2FD8-3568-4D17-8B3F-18971B4203DA}" destId="{4DDDFD0D-3C43-44AF-91A8-3579B1A82231}" srcOrd="0" destOrd="0" presId="urn:microsoft.com/office/officeart/2008/layout/LinedList"/>
    <dgm:cxn modelId="{C9565521-6127-49CF-8830-EAEE133D06FE}" type="presParOf" srcId="{BF4F2FD8-3568-4D17-8B3F-18971B4203DA}" destId="{FBCD9283-B75F-4B90-8C00-483269525338}" srcOrd="1" destOrd="0" presId="urn:microsoft.com/office/officeart/2008/layout/LinedList"/>
    <dgm:cxn modelId="{FB74885E-990F-44E3-B82E-EBD6B619B666}" type="presParOf" srcId="{ED5957C7-6916-47A4-B67F-BD70D2E22193}" destId="{02D7381D-7563-4362-A70B-FDDCFA3AB03D}" srcOrd="6" destOrd="0" presId="urn:microsoft.com/office/officeart/2008/layout/LinedList"/>
    <dgm:cxn modelId="{871CE34B-70E7-4C22-AD1C-F21325AF9222}" type="presParOf" srcId="{ED5957C7-6916-47A4-B67F-BD70D2E22193}" destId="{7B9F54FD-E816-4E17-AF2D-B6836CF2F13A}" srcOrd="7" destOrd="0" presId="urn:microsoft.com/office/officeart/2008/layout/LinedList"/>
    <dgm:cxn modelId="{C265BEDF-64B9-47F6-B252-CA2D099B998D}" type="presParOf" srcId="{7B9F54FD-E816-4E17-AF2D-B6836CF2F13A}" destId="{21FC6A45-746F-4897-902F-A59A1CB9B649}" srcOrd="0" destOrd="0" presId="urn:microsoft.com/office/officeart/2008/layout/LinedList"/>
    <dgm:cxn modelId="{85E5BFA5-92A3-48D9-B830-184DBA5F07B2}" type="presParOf" srcId="{7B9F54FD-E816-4E17-AF2D-B6836CF2F13A}" destId="{64EBD61E-E1CB-4D82-AD00-87F8E536DE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C2CC56-D5E4-4097-8000-300150421DE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B38255-4D8D-44DB-A188-1AF94C7F7FEC}">
      <dgm:prSet/>
      <dgm:spPr/>
      <dgm:t>
        <a:bodyPr/>
        <a:lstStyle/>
        <a:p>
          <a:pPr>
            <a:defRPr cap="all"/>
          </a:pPr>
          <a:r>
            <a:rPr lang="en-US" b="0" i="0"/>
            <a:t>Combine data from multiple tables</a:t>
          </a:r>
          <a:endParaRPr lang="en-US"/>
        </a:p>
      </dgm:t>
    </dgm:pt>
    <dgm:pt modelId="{30B4BFD3-EA4F-4F6D-ABE8-B4F676A714F7}" type="parTrans" cxnId="{DB7B5B38-9A31-426F-A695-698BF245BB7F}">
      <dgm:prSet/>
      <dgm:spPr/>
      <dgm:t>
        <a:bodyPr/>
        <a:lstStyle/>
        <a:p>
          <a:endParaRPr lang="en-US"/>
        </a:p>
      </dgm:t>
    </dgm:pt>
    <dgm:pt modelId="{FEDDE96F-69BD-4C59-96E8-F4EED97A7BF3}" type="sibTrans" cxnId="{DB7B5B38-9A31-426F-A695-698BF245BB7F}">
      <dgm:prSet/>
      <dgm:spPr/>
      <dgm:t>
        <a:bodyPr/>
        <a:lstStyle/>
        <a:p>
          <a:endParaRPr lang="en-US"/>
        </a:p>
      </dgm:t>
    </dgm:pt>
    <dgm:pt modelId="{CE11E569-0C21-41BF-B97A-099DD04FA955}">
      <dgm:prSet/>
      <dgm:spPr/>
      <dgm:t>
        <a:bodyPr/>
        <a:lstStyle/>
        <a:p>
          <a:pPr>
            <a:defRPr cap="all"/>
          </a:pPr>
          <a:r>
            <a:rPr lang="en-US" b="0" i="0"/>
            <a:t>Find patterns in data</a:t>
          </a:r>
          <a:endParaRPr lang="en-US"/>
        </a:p>
      </dgm:t>
    </dgm:pt>
    <dgm:pt modelId="{BEE2EFA4-EACD-4B47-9617-3C1D5125626D}" type="parTrans" cxnId="{B89FD12F-EEC9-413E-859D-46ECEC6F6EC3}">
      <dgm:prSet/>
      <dgm:spPr/>
      <dgm:t>
        <a:bodyPr/>
        <a:lstStyle/>
        <a:p>
          <a:endParaRPr lang="en-US"/>
        </a:p>
      </dgm:t>
    </dgm:pt>
    <dgm:pt modelId="{61011730-AC78-4548-9226-590AA9A043F1}" type="sibTrans" cxnId="{B89FD12F-EEC9-413E-859D-46ECEC6F6EC3}">
      <dgm:prSet/>
      <dgm:spPr/>
      <dgm:t>
        <a:bodyPr/>
        <a:lstStyle/>
        <a:p>
          <a:endParaRPr lang="en-US"/>
        </a:p>
      </dgm:t>
    </dgm:pt>
    <dgm:pt modelId="{D130B5DF-23A6-4AF3-A60F-33CE496C0091}">
      <dgm:prSet/>
      <dgm:spPr/>
      <dgm:t>
        <a:bodyPr/>
        <a:lstStyle/>
        <a:p>
          <a:pPr>
            <a:defRPr cap="all"/>
          </a:pPr>
          <a:r>
            <a:rPr lang="en-US" b="0" i="0"/>
            <a:t>Clean data</a:t>
          </a:r>
          <a:endParaRPr lang="en-US"/>
        </a:p>
      </dgm:t>
    </dgm:pt>
    <dgm:pt modelId="{ACCDF54B-635A-4779-828E-84B8F6C26378}" type="parTrans" cxnId="{AA8E3CDE-D545-4F10-B209-25E485422611}">
      <dgm:prSet/>
      <dgm:spPr/>
      <dgm:t>
        <a:bodyPr/>
        <a:lstStyle/>
        <a:p>
          <a:endParaRPr lang="en-US"/>
        </a:p>
      </dgm:t>
    </dgm:pt>
    <dgm:pt modelId="{F4F6C2D6-C1DF-4B03-8783-A319D82AF69A}" type="sibTrans" cxnId="{AA8E3CDE-D545-4F10-B209-25E485422611}">
      <dgm:prSet/>
      <dgm:spPr/>
      <dgm:t>
        <a:bodyPr/>
        <a:lstStyle/>
        <a:p>
          <a:endParaRPr lang="en-US"/>
        </a:p>
      </dgm:t>
    </dgm:pt>
    <dgm:pt modelId="{B6095651-8834-4135-98FC-54EA96477FE7}">
      <dgm:prSet/>
      <dgm:spPr/>
      <dgm:t>
        <a:bodyPr/>
        <a:lstStyle/>
        <a:p>
          <a:pPr>
            <a:defRPr cap="all"/>
          </a:pPr>
          <a:r>
            <a:rPr lang="en-US" b="0" i="0"/>
            <a:t>Create new data sets</a:t>
          </a:r>
          <a:endParaRPr lang="en-US"/>
        </a:p>
      </dgm:t>
    </dgm:pt>
    <dgm:pt modelId="{46440682-106A-4E29-972E-4F1ED862EE72}" type="parTrans" cxnId="{B362D7C1-DD28-4E5F-B430-53C8A789D6CA}">
      <dgm:prSet/>
      <dgm:spPr/>
      <dgm:t>
        <a:bodyPr/>
        <a:lstStyle/>
        <a:p>
          <a:endParaRPr lang="en-US"/>
        </a:p>
      </dgm:t>
    </dgm:pt>
    <dgm:pt modelId="{3066D436-4019-473D-A6ED-AE48225EDA00}" type="sibTrans" cxnId="{B362D7C1-DD28-4E5F-B430-53C8A789D6CA}">
      <dgm:prSet/>
      <dgm:spPr/>
      <dgm:t>
        <a:bodyPr/>
        <a:lstStyle/>
        <a:p>
          <a:endParaRPr lang="en-US"/>
        </a:p>
      </dgm:t>
    </dgm:pt>
    <dgm:pt modelId="{184B0F38-5C02-4C3A-A6C0-2DE694BE6351}" type="pres">
      <dgm:prSet presAssocID="{9CC2CC56-D5E4-4097-8000-300150421DE9}" presName="root" presStyleCnt="0">
        <dgm:presLayoutVars>
          <dgm:dir/>
          <dgm:resizeHandles val="exact"/>
        </dgm:presLayoutVars>
      </dgm:prSet>
      <dgm:spPr/>
    </dgm:pt>
    <dgm:pt modelId="{881634CB-2FE1-48E0-B4D4-32DFE6CF1B2F}" type="pres">
      <dgm:prSet presAssocID="{A6B38255-4D8D-44DB-A188-1AF94C7F7FEC}" presName="compNode" presStyleCnt="0"/>
      <dgm:spPr/>
    </dgm:pt>
    <dgm:pt modelId="{8665FA58-C91B-44A7-9582-C0296AE6B7C5}" type="pres">
      <dgm:prSet presAssocID="{A6B38255-4D8D-44DB-A188-1AF94C7F7FEC}" presName="iconBgRect" presStyleLbl="bgShp" presStyleIdx="0" presStyleCnt="4"/>
      <dgm:spPr/>
    </dgm:pt>
    <dgm:pt modelId="{DD049DDE-1EDF-4A68-A044-DE52E1554B67}" type="pres">
      <dgm:prSet presAssocID="{A6B38255-4D8D-44DB-A188-1AF94C7F7F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F1D2FC6-AB90-4757-928E-8E57BEF0DE5B}" type="pres">
      <dgm:prSet presAssocID="{A6B38255-4D8D-44DB-A188-1AF94C7F7FEC}" presName="spaceRect" presStyleCnt="0"/>
      <dgm:spPr/>
    </dgm:pt>
    <dgm:pt modelId="{18CA72BE-B8DD-472C-BD9C-28AF8F444271}" type="pres">
      <dgm:prSet presAssocID="{A6B38255-4D8D-44DB-A188-1AF94C7F7FEC}" presName="textRect" presStyleLbl="revTx" presStyleIdx="0" presStyleCnt="4">
        <dgm:presLayoutVars>
          <dgm:chMax val="1"/>
          <dgm:chPref val="1"/>
        </dgm:presLayoutVars>
      </dgm:prSet>
      <dgm:spPr/>
    </dgm:pt>
    <dgm:pt modelId="{031877EF-6860-4D42-9FA8-5B139344E3F4}" type="pres">
      <dgm:prSet presAssocID="{FEDDE96F-69BD-4C59-96E8-F4EED97A7BF3}" presName="sibTrans" presStyleCnt="0"/>
      <dgm:spPr/>
    </dgm:pt>
    <dgm:pt modelId="{9D249311-1F2D-4CDC-B1D2-0A9F22302680}" type="pres">
      <dgm:prSet presAssocID="{CE11E569-0C21-41BF-B97A-099DD04FA955}" presName="compNode" presStyleCnt="0"/>
      <dgm:spPr/>
    </dgm:pt>
    <dgm:pt modelId="{7F4DF6ED-446E-4B9E-BF10-64553A76AA80}" type="pres">
      <dgm:prSet presAssocID="{CE11E569-0C21-41BF-B97A-099DD04FA955}" presName="iconBgRect" presStyleLbl="bgShp" presStyleIdx="1" presStyleCnt="4"/>
      <dgm:spPr/>
    </dgm:pt>
    <dgm:pt modelId="{0FBB4480-2C05-479A-8431-4BE4EE99DE98}" type="pres">
      <dgm:prSet presAssocID="{CE11E569-0C21-41BF-B97A-099DD04FA9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4E760F-B580-4E26-AF49-684483673EC5}" type="pres">
      <dgm:prSet presAssocID="{CE11E569-0C21-41BF-B97A-099DD04FA955}" presName="spaceRect" presStyleCnt="0"/>
      <dgm:spPr/>
    </dgm:pt>
    <dgm:pt modelId="{25747FE9-E2C0-41D7-84D0-53A6EF217F6D}" type="pres">
      <dgm:prSet presAssocID="{CE11E569-0C21-41BF-B97A-099DD04FA955}" presName="textRect" presStyleLbl="revTx" presStyleIdx="1" presStyleCnt="4">
        <dgm:presLayoutVars>
          <dgm:chMax val="1"/>
          <dgm:chPref val="1"/>
        </dgm:presLayoutVars>
      </dgm:prSet>
      <dgm:spPr/>
    </dgm:pt>
    <dgm:pt modelId="{E777A3D5-67A4-469D-894A-1F7BE0E9F85F}" type="pres">
      <dgm:prSet presAssocID="{61011730-AC78-4548-9226-590AA9A043F1}" presName="sibTrans" presStyleCnt="0"/>
      <dgm:spPr/>
    </dgm:pt>
    <dgm:pt modelId="{E3CC0540-4A67-4F1F-B500-83438BEDC61F}" type="pres">
      <dgm:prSet presAssocID="{D130B5DF-23A6-4AF3-A60F-33CE496C0091}" presName="compNode" presStyleCnt="0"/>
      <dgm:spPr/>
    </dgm:pt>
    <dgm:pt modelId="{EE5D8817-340E-458E-9F14-99A94DAC10A9}" type="pres">
      <dgm:prSet presAssocID="{D130B5DF-23A6-4AF3-A60F-33CE496C0091}" presName="iconBgRect" presStyleLbl="bgShp" presStyleIdx="2" presStyleCnt="4"/>
      <dgm:spPr/>
    </dgm:pt>
    <dgm:pt modelId="{0D3DBD23-CB6C-42AF-A568-19A05838599A}" type="pres">
      <dgm:prSet presAssocID="{D130B5DF-23A6-4AF3-A60F-33CE496C00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9DED4E1-EE98-470C-9AE0-4FFCA3639894}" type="pres">
      <dgm:prSet presAssocID="{D130B5DF-23A6-4AF3-A60F-33CE496C0091}" presName="spaceRect" presStyleCnt="0"/>
      <dgm:spPr/>
    </dgm:pt>
    <dgm:pt modelId="{AE363FC1-2A00-484E-8CC1-D2832D78BE39}" type="pres">
      <dgm:prSet presAssocID="{D130B5DF-23A6-4AF3-A60F-33CE496C0091}" presName="textRect" presStyleLbl="revTx" presStyleIdx="2" presStyleCnt="4">
        <dgm:presLayoutVars>
          <dgm:chMax val="1"/>
          <dgm:chPref val="1"/>
        </dgm:presLayoutVars>
      </dgm:prSet>
      <dgm:spPr/>
    </dgm:pt>
    <dgm:pt modelId="{33DBB512-9A30-4604-B8ED-84F620E5FB6B}" type="pres">
      <dgm:prSet presAssocID="{F4F6C2D6-C1DF-4B03-8783-A319D82AF69A}" presName="sibTrans" presStyleCnt="0"/>
      <dgm:spPr/>
    </dgm:pt>
    <dgm:pt modelId="{903873D3-5633-4B8B-A48A-2DBD9196018D}" type="pres">
      <dgm:prSet presAssocID="{B6095651-8834-4135-98FC-54EA96477FE7}" presName="compNode" presStyleCnt="0"/>
      <dgm:spPr/>
    </dgm:pt>
    <dgm:pt modelId="{3F17EB09-1924-4E09-B1DF-9F4DA6723E4E}" type="pres">
      <dgm:prSet presAssocID="{B6095651-8834-4135-98FC-54EA96477FE7}" presName="iconBgRect" presStyleLbl="bgShp" presStyleIdx="3" presStyleCnt="4"/>
      <dgm:spPr/>
    </dgm:pt>
    <dgm:pt modelId="{EB02BDEC-2642-4236-BEE1-4548214A88BF}" type="pres">
      <dgm:prSet presAssocID="{B6095651-8834-4135-98FC-54EA96477F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ABE2B8-963D-41B3-82FC-9F1FE18655FF}" type="pres">
      <dgm:prSet presAssocID="{B6095651-8834-4135-98FC-54EA96477FE7}" presName="spaceRect" presStyleCnt="0"/>
      <dgm:spPr/>
    </dgm:pt>
    <dgm:pt modelId="{4821456F-91F5-4113-8A93-814BE541126A}" type="pres">
      <dgm:prSet presAssocID="{B6095651-8834-4135-98FC-54EA96477FE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B99F18-47C9-4629-8CFE-A83F7CD631A4}" type="presOf" srcId="{CE11E569-0C21-41BF-B97A-099DD04FA955}" destId="{25747FE9-E2C0-41D7-84D0-53A6EF217F6D}" srcOrd="0" destOrd="0" presId="urn:microsoft.com/office/officeart/2018/5/layout/IconCircleLabelList"/>
    <dgm:cxn modelId="{BDF8231D-2921-453A-BC20-41B59AC8E875}" type="presOf" srcId="{A6B38255-4D8D-44DB-A188-1AF94C7F7FEC}" destId="{18CA72BE-B8DD-472C-BD9C-28AF8F444271}" srcOrd="0" destOrd="0" presId="urn:microsoft.com/office/officeart/2018/5/layout/IconCircleLabelList"/>
    <dgm:cxn modelId="{B89FD12F-EEC9-413E-859D-46ECEC6F6EC3}" srcId="{9CC2CC56-D5E4-4097-8000-300150421DE9}" destId="{CE11E569-0C21-41BF-B97A-099DD04FA955}" srcOrd="1" destOrd="0" parTransId="{BEE2EFA4-EACD-4B47-9617-3C1D5125626D}" sibTransId="{61011730-AC78-4548-9226-590AA9A043F1}"/>
    <dgm:cxn modelId="{DB7B5B38-9A31-426F-A695-698BF245BB7F}" srcId="{9CC2CC56-D5E4-4097-8000-300150421DE9}" destId="{A6B38255-4D8D-44DB-A188-1AF94C7F7FEC}" srcOrd="0" destOrd="0" parTransId="{30B4BFD3-EA4F-4F6D-ABE8-B4F676A714F7}" sibTransId="{FEDDE96F-69BD-4C59-96E8-F4EED97A7BF3}"/>
    <dgm:cxn modelId="{C80A9A3A-439B-4AE6-B12F-58FE72E520AE}" type="presOf" srcId="{D130B5DF-23A6-4AF3-A60F-33CE496C0091}" destId="{AE363FC1-2A00-484E-8CC1-D2832D78BE39}" srcOrd="0" destOrd="0" presId="urn:microsoft.com/office/officeart/2018/5/layout/IconCircleLabelList"/>
    <dgm:cxn modelId="{2282577D-7C33-4922-B856-C506FE892B8A}" type="presOf" srcId="{B6095651-8834-4135-98FC-54EA96477FE7}" destId="{4821456F-91F5-4113-8A93-814BE541126A}" srcOrd="0" destOrd="0" presId="urn:microsoft.com/office/officeart/2018/5/layout/IconCircleLabelList"/>
    <dgm:cxn modelId="{6CC67880-59AF-40A1-B1DA-53FA4142ED30}" type="presOf" srcId="{9CC2CC56-D5E4-4097-8000-300150421DE9}" destId="{184B0F38-5C02-4C3A-A6C0-2DE694BE6351}" srcOrd="0" destOrd="0" presId="urn:microsoft.com/office/officeart/2018/5/layout/IconCircleLabelList"/>
    <dgm:cxn modelId="{B362D7C1-DD28-4E5F-B430-53C8A789D6CA}" srcId="{9CC2CC56-D5E4-4097-8000-300150421DE9}" destId="{B6095651-8834-4135-98FC-54EA96477FE7}" srcOrd="3" destOrd="0" parTransId="{46440682-106A-4E29-972E-4F1ED862EE72}" sibTransId="{3066D436-4019-473D-A6ED-AE48225EDA00}"/>
    <dgm:cxn modelId="{AA8E3CDE-D545-4F10-B209-25E485422611}" srcId="{9CC2CC56-D5E4-4097-8000-300150421DE9}" destId="{D130B5DF-23A6-4AF3-A60F-33CE496C0091}" srcOrd="2" destOrd="0" parTransId="{ACCDF54B-635A-4779-828E-84B8F6C26378}" sibTransId="{F4F6C2D6-C1DF-4B03-8783-A319D82AF69A}"/>
    <dgm:cxn modelId="{AB99080E-07CF-4D07-982F-591871CB03E3}" type="presParOf" srcId="{184B0F38-5C02-4C3A-A6C0-2DE694BE6351}" destId="{881634CB-2FE1-48E0-B4D4-32DFE6CF1B2F}" srcOrd="0" destOrd="0" presId="urn:microsoft.com/office/officeart/2018/5/layout/IconCircleLabelList"/>
    <dgm:cxn modelId="{4BBDFFBD-A016-4E6D-8C6E-82C5C20BC7AF}" type="presParOf" srcId="{881634CB-2FE1-48E0-B4D4-32DFE6CF1B2F}" destId="{8665FA58-C91B-44A7-9582-C0296AE6B7C5}" srcOrd="0" destOrd="0" presId="urn:microsoft.com/office/officeart/2018/5/layout/IconCircleLabelList"/>
    <dgm:cxn modelId="{0B5165BC-5DF0-41FD-99DF-F602D1DADA20}" type="presParOf" srcId="{881634CB-2FE1-48E0-B4D4-32DFE6CF1B2F}" destId="{DD049DDE-1EDF-4A68-A044-DE52E1554B67}" srcOrd="1" destOrd="0" presId="urn:microsoft.com/office/officeart/2018/5/layout/IconCircleLabelList"/>
    <dgm:cxn modelId="{A5C4BCE1-6800-4573-B2BA-7899C48CE24E}" type="presParOf" srcId="{881634CB-2FE1-48E0-B4D4-32DFE6CF1B2F}" destId="{5F1D2FC6-AB90-4757-928E-8E57BEF0DE5B}" srcOrd="2" destOrd="0" presId="urn:microsoft.com/office/officeart/2018/5/layout/IconCircleLabelList"/>
    <dgm:cxn modelId="{C478A291-FB0A-4045-9C68-8BC2FF4C0609}" type="presParOf" srcId="{881634CB-2FE1-48E0-B4D4-32DFE6CF1B2F}" destId="{18CA72BE-B8DD-472C-BD9C-28AF8F444271}" srcOrd="3" destOrd="0" presId="urn:microsoft.com/office/officeart/2018/5/layout/IconCircleLabelList"/>
    <dgm:cxn modelId="{04973F24-5F8D-4F33-9AF7-4ECA968EAA97}" type="presParOf" srcId="{184B0F38-5C02-4C3A-A6C0-2DE694BE6351}" destId="{031877EF-6860-4D42-9FA8-5B139344E3F4}" srcOrd="1" destOrd="0" presId="urn:microsoft.com/office/officeart/2018/5/layout/IconCircleLabelList"/>
    <dgm:cxn modelId="{BBAF274B-00FD-4C1F-82A9-915E21274327}" type="presParOf" srcId="{184B0F38-5C02-4C3A-A6C0-2DE694BE6351}" destId="{9D249311-1F2D-4CDC-B1D2-0A9F22302680}" srcOrd="2" destOrd="0" presId="urn:microsoft.com/office/officeart/2018/5/layout/IconCircleLabelList"/>
    <dgm:cxn modelId="{152083E8-89F4-42F1-82D5-FF8EAD925077}" type="presParOf" srcId="{9D249311-1F2D-4CDC-B1D2-0A9F22302680}" destId="{7F4DF6ED-446E-4B9E-BF10-64553A76AA80}" srcOrd="0" destOrd="0" presId="urn:microsoft.com/office/officeart/2018/5/layout/IconCircleLabelList"/>
    <dgm:cxn modelId="{AA00A96F-02BD-42BA-8B0B-5BDA6E3D413B}" type="presParOf" srcId="{9D249311-1F2D-4CDC-B1D2-0A9F22302680}" destId="{0FBB4480-2C05-479A-8431-4BE4EE99DE98}" srcOrd="1" destOrd="0" presId="urn:microsoft.com/office/officeart/2018/5/layout/IconCircleLabelList"/>
    <dgm:cxn modelId="{E8505E55-6F33-42B7-9A67-337BA5DAB7B8}" type="presParOf" srcId="{9D249311-1F2D-4CDC-B1D2-0A9F22302680}" destId="{714E760F-B580-4E26-AF49-684483673EC5}" srcOrd="2" destOrd="0" presId="urn:microsoft.com/office/officeart/2018/5/layout/IconCircleLabelList"/>
    <dgm:cxn modelId="{4C724A09-A601-41ED-AA5E-ADFC89C386AD}" type="presParOf" srcId="{9D249311-1F2D-4CDC-B1D2-0A9F22302680}" destId="{25747FE9-E2C0-41D7-84D0-53A6EF217F6D}" srcOrd="3" destOrd="0" presId="urn:microsoft.com/office/officeart/2018/5/layout/IconCircleLabelList"/>
    <dgm:cxn modelId="{6A49F990-6CA9-4B1F-8F5A-C744B3C2EEF1}" type="presParOf" srcId="{184B0F38-5C02-4C3A-A6C0-2DE694BE6351}" destId="{E777A3D5-67A4-469D-894A-1F7BE0E9F85F}" srcOrd="3" destOrd="0" presId="urn:microsoft.com/office/officeart/2018/5/layout/IconCircleLabelList"/>
    <dgm:cxn modelId="{82ACF1B9-56C0-4979-91EB-641C53305637}" type="presParOf" srcId="{184B0F38-5C02-4C3A-A6C0-2DE694BE6351}" destId="{E3CC0540-4A67-4F1F-B500-83438BEDC61F}" srcOrd="4" destOrd="0" presId="urn:microsoft.com/office/officeart/2018/5/layout/IconCircleLabelList"/>
    <dgm:cxn modelId="{CA30E18A-593D-4465-8541-0EFB61126833}" type="presParOf" srcId="{E3CC0540-4A67-4F1F-B500-83438BEDC61F}" destId="{EE5D8817-340E-458E-9F14-99A94DAC10A9}" srcOrd="0" destOrd="0" presId="urn:microsoft.com/office/officeart/2018/5/layout/IconCircleLabelList"/>
    <dgm:cxn modelId="{5A0330A1-32B5-451F-AC85-629825A6ADC3}" type="presParOf" srcId="{E3CC0540-4A67-4F1F-B500-83438BEDC61F}" destId="{0D3DBD23-CB6C-42AF-A568-19A05838599A}" srcOrd="1" destOrd="0" presId="urn:microsoft.com/office/officeart/2018/5/layout/IconCircleLabelList"/>
    <dgm:cxn modelId="{08439B49-CF1C-4119-AA58-E01D528555C3}" type="presParOf" srcId="{E3CC0540-4A67-4F1F-B500-83438BEDC61F}" destId="{09DED4E1-EE98-470C-9AE0-4FFCA3639894}" srcOrd="2" destOrd="0" presId="urn:microsoft.com/office/officeart/2018/5/layout/IconCircleLabelList"/>
    <dgm:cxn modelId="{D5721AB6-D8BB-438B-9D2F-DA5E2C446D38}" type="presParOf" srcId="{E3CC0540-4A67-4F1F-B500-83438BEDC61F}" destId="{AE363FC1-2A00-484E-8CC1-D2832D78BE39}" srcOrd="3" destOrd="0" presId="urn:microsoft.com/office/officeart/2018/5/layout/IconCircleLabelList"/>
    <dgm:cxn modelId="{74B53AFC-411F-4C09-B413-B63135F715FB}" type="presParOf" srcId="{184B0F38-5C02-4C3A-A6C0-2DE694BE6351}" destId="{33DBB512-9A30-4604-B8ED-84F620E5FB6B}" srcOrd="5" destOrd="0" presId="urn:microsoft.com/office/officeart/2018/5/layout/IconCircleLabelList"/>
    <dgm:cxn modelId="{6AAECE31-5CA9-411F-8590-8FB92C3574FC}" type="presParOf" srcId="{184B0F38-5C02-4C3A-A6C0-2DE694BE6351}" destId="{903873D3-5633-4B8B-A48A-2DBD9196018D}" srcOrd="6" destOrd="0" presId="urn:microsoft.com/office/officeart/2018/5/layout/IconCircleLabelList"/>
    <dgm:cxn modelId="{28360856-AFBC-4FED-B6D2-787EFCCA2EA0}" type="presParOf" srcId="{903873D3-5633-4B8B-A48A-2DBD9196018D}" destId="{3F17EB09-1924-4E09-B1DF-9F4DA6723E4E}" srcOrd="0" destOrd="0" presId="urn:microsoft.com/office/officeart/2018/5/layout/IconCircleLabelList"/>
    <dgm:cxn modelId="{175EFB8A-721D-4F4F-9910-2C4F49F5BECF}" type="presParOf" srcId="{903873D3-5633-4B8B-A48A-2DBD9196018D}" destId="{EB02BDEC-2642-4236-BEE1-4548214A88BF}" srcOrd="1" destOrd="0" presId="urn:microsoft.com/office/officeart/2018/5/layout/IconCircleLabelList"/>
    <dgm:cxn modelId="{358FCA87-60E6-4A78-A589-5F89A4BC451B}" type="presParOf" srcId="{903873D3-5633-4B8B-A48A-2DBD9196018D}" destId="{9BABE2B8-963D-41B3-82FC-9F1FE18655FF}" srcOrd="2" destOrd="0" presId="urn:microsoft.com/office/officeart/2018/5/layout/IconCircleLabelList"/>
    <dgm:cxn modelId="{A7306345-EF19-4231-BA3E-0913E85A39FA}" type="presParOf" srcId="{903873D3-5633-4B8B-A48A-2DBD9196018D}" destId="{4821456F-91F5-4113-8A93-814BE54112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16B870-3EDF-44FF-849B-89F6B395EB4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551886C-CFCB-4CE4-9B11-556BED61B629}">
      <dgm:prSet/>
      <dgm:spPr/>
      <dgm:t>
        <a:bodyPr/>
        <a:lstStyle/>
        <a:p>
          <a:r>
            <a:rPr lang="en-US" b="1" i="0"/>
            <a:t>What:</a:t>
          </a:r>
          <a:r>
            <a:rPr lang="en-US" b="0" i="0"/>
            <a:t> Perform relational join operation simultaneously on a number of processors or machines</a:t>
          </a:r>
          <a:endParaRPr lang="en-US"/>
        </a:p>
      </dgm:t>
    </dgm:pt>
    <dgm:pt modelId="{8812ACCB-CC5D-4DEB-B699-D0DDCC7DE3A4}" type="parTrans" cxnId="{CA0EFFD3-5BE6-4A70-8B5E-82A7A23CA038}">
      <dgm:prSet/>
      <dgm:spPr/>
      <dgm:t>
        <a:bodyPr/>
        <a:lstStyle/>
        <a:p>
          <a:endParaRPr lang="en-US"/>
        </a:p>
      </dgm:t>
    </dgm:pt>
    <dgm:pt modelId="{13347A07-3A0F-42C0-8C02-A9660DCE047E}" type="sibTrans" cxnId="{CA0EFFD3-5BE6-4A70-8B5E-82A7A23CA038}">
      <dgm:prSet/>
      <dgm:spPr/>
      <dgm:t>
        <a:bodyPr/>
        <a:lstStyle/>
        <a:p>
          <a:endParaRPr lang="en-US"/>
        </a:p>
      </dgm:t>
    </dgm:pt>
    <dgm:pt modelId="{959C7C32-17F6-4EE5-8F11-25C04249ADD5}">
      <dgm:prSet/>
      <dgm:spPr/>
      <dgm:t>
        <a:bodyPr/>
        <a:lstStyle/>
        <a:p>
          <a:r>
            <a:rPr lang="en-US" b="1" i="0"/>
            <a:t>When:</a:t>
          </a:r>
          <a:r>
            <a:rPr lang="en-US" b="0" i="0"/>
            <a:t> Useful when input data is enormous and the join is computationally costly</a:t>
          </a:r>
          <a:endParaRPr lang="en-US"/>
        </a:p>
      </dgm:t>
    </dgm:pt>
    <dgm:pt modelId="{A62219F2-FFCA-4D9D-B538-B61A1BAAF8CC}" type="parTrans" cxnId="{93E969EB-0320-4BD5-9E11-7B196B312DF0}">
      <dgm:prSet/>
      <dgm:spPr/>
      <dgm:t>
        <a:bodyPr/>
        <a:lstStyle/>
        <a:p>
          <a:endParaRPr lang="en-US"/>
        </a:p>
      </dgm:t>
    </dgm:pt>
    <dgm:pt modelId="{3BB0E16F-94E7-4BC5-9FB0-B04896F2ED53}" type="sibTrans" cxnId="{93E969EB-0320-4BD5-9E11-7B196B312DF0}">
      <dgm:prSet/>
      <dgm:spPr/>
      <dgm:t>
        <a:bodyPr/>
        <a:lstStyle/>
        <a:p>
          <a:endParaRPr lang="en-US"/>
        </a:p>
      </dgm:t>
    </dgm:pt>
    <dgm:pt modelId="{14BC4843-5394-48D5-9D6C-F4D200C8A171}">
      <dgm:prSet/>
      <dgm:spPr/>
      <dgm:t>
        <a:bodyPr/>
        <a:lstStyle/>
        <a:p>
          <a:r>
            <a:rPr lang="en-US" b="1" i="0"/>
            <a:t>How:</a:t>
          </a:r>
          <a:r>
            <a:rPr lang="en-US" b="0" i="0"/>
            <a:t> Divide the data into partitions and assign each partition to a different processor</a:t>
          </a:r>
          <a:endParaRPr lang="en-US"/>
        </a:p>
      </dgm:t>
    </dgm:pt>
    <dgm:pt modelId="{3FD12593-9D7D-4882-B512-8D634B1BC736}" type="parTrans" cxnId="{D333E1E2-177F-42DF-92B5-66682C790F5B}">
      <dgm:prSet/>
      <dgm:spPr/>
      <dgm:t>
        <a:bodyPr/>
        <a:lstStyle/>
        <a:p>
          <a:endParaRPr lang="en-US"/>
        </a:p>
      </dgm:t>
    </dgm:pt>
    <dgm:pt modelId="{0CA2361E-9426-455B-8C3F-E7C51727CDBA}" type="sibTrans" cxnId="{D333E1E2-177F-42DF-92B5-66682C790F5B}">
      <dgm:prSet/>
      <dgm:spPr/>
      <dgm:t>
        <a:bodyPr/>
        <a:lstStyle/>
        <a:p>
          <a:endParaRPr lang="en-US"/>
        </a:p>
      </dgm:t>
    </dgm:pt>
    <dgm:pt modelId="{F61A76CE-62FC-459A-A911-9BFE8A617C11}" type="pres">
      <dgm:prSet presAssocID="{D316B870-3EDF-44FF-849B-89F6B395EB41}" presName="root" presStyleCnt="0">
        <dgm:presLayoutVars>
          <dgm:dir/>
          <dgm:resizeHandles val="exact"/>
        </dgm:presLayoutVars>
      </dgm:prSet>
      <dgm:spPr/>
    </dgm:pt>
    <dgm:pt modelId="{0935178B-579C-4967-99B3-C6411FC26165}" type="pres">
      <dgm:prSet presAssocID="{1551886C-CFCB-4CE4-9B11-556BED61B629}" presName="compNode" presStyleCnt="0"/>
      <dgm:spPr/>
    </dgm:pt>
    <dgm:pt modelId="{34D815FB-DBD6-48B7-8A88-3220EC4717AA}" type="pres">
      <dgm:prSet presAssocID="{1551886C-CFCB-4CE4-9B11-556BED61B629}" presName="bgRect" presStyleLbl="bgShp" presStyleIdx="0" presStyleCnt="3"/>
      <dgm:spPr/>
    </dgm:pt>
    <dgm:pt modelId="{748CE7A3-A68F-4606-A508-C600428FF367}" type="pres">
      <dgm:prSet presAssocID="{1551886C-CFCB-4CE4-9B11-556BED61B6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  <dgm:pt modelId="{06F79DF8-4C20-414E-B07F-B57F7D878A06}" type="pres">
      <dgm:prSet presAssocID="{1551886C-CFCB-4CE4-9B11-556BED61B629}" presName="spaceRect" presStyleCnt="0"/>
      <dgm:spPr/>
    </dgm:pt>
    <dgm:pt modelId="{D6977946-A161-4D87-A23E-9503178FDA58}" type="pres">
      <dgm:prSet presAssocID="{1551886C-CFCB-4CE4-9B11-556BED61B629}" presName="parTx" presStyleLbl="revTx" presStyleIdx="0" presStyleCnt="3">
        <dgm:presLayoutVars>
          <dgm:chMax val="0"/>
          <dgm:chPref val="0"/>
        </dgm:presLayoutVars>
      </dgm:prSet>
      <dgm:spPr/>
    </dgm:pt>
    <dgm:pt modelId="{E8CBC05E-27A3-4B16-815E-142B6D2FB017}" type="pres">
      <dgm:prSet presAssocID="{13347A07-3A0F-42C0-8C02-A9660DCE047E}" presName="sibTrans" presStyleCnt="0"/>
      <dgm:spPr/>
    </dgm:pt>
    <dgm:pt modelId="{3E848720-B683-4E7A-8892-1A15EF43AA19}" type="pres">
      <dgm:prSet presAssocID="{959C7C32-17F6-4EE5-8F11-25C04249ADD5}" presName="compNode" presStyleCnt="0"/>
      <dgm:spPr/>
    </dgm:pt>
    <dgm:pt modelId="{719745E5-5585-4025-B1A0-1A2C908ED41D}" type="pres">
      <dgm:prSet presAssocID="{959C7C32-17F6-4EE5-8F11-25C04249ADD5}" presName="bgRect" presStyleLbl="bgShp" presStyleIdx="1" presStyleCnt="3"/>
      <dgm:spPr/>
    </dgm:pt>
    <dgm:pt modelId="{5EC5111B-79A7-45F0-BE56-FD0915152578}" type="pres">
      <dgm:prSet presAssocID="{959C7C32-17F6-4EE5-8F11-25C04249AD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5275746-2D29-402A-8B95-D1D74E6F9F24}" type="pres">
      <dgm:prSet presAssocID="{959C7C32-17F6-4EE5-8F11-25C04249ADD5}" presName="spaceRect" presStyleCnt="0"/>
      <dgm:spPr/>
    </dgm:pt>
    <dgm:pt modelId="{33311289-A798-449E-A57D-10ADE8CA9F7A}" type="pres">
      <dgm:prSet presAssocID="{959C7C32-17F6-4EE5-8F11-25C04249ADD5}" presName="parTx" presStyleLbl="revTx" presStyleIdx="1" presStyleCnt="3">
        <dgm:presLayoutVars>
          <dgm:chMax val="0"/>
          <dgm:chPref val="0"/>
        </dgm:presLayoutVars>
      </dgm:prSet>
      <dgm:spPr/>
    </dgm:pt>
    <dgm:pt modelId="{04FD9AE4-180A-41BA-B8A0-441B2791660A}" type="pres">
      <dgm:prSet presAssocID="{3BB0E16F-94E7-4BC5-9FB0-B04896F2ED53}" presName="sibTrans" presStyleCnt="0"/>
      <dgm:spPr/>
    </dgm:pt>
    <dgm:pt modelId="{BF16DEAA-2416-439E-BC79-BEF90619B1AB}" type="pres">
      <dgm:prSet presAssocID="{14BC4843-5394-48D5-9D6C-F4D200C8A171}" presName="compNode" presStyleCnt="0"/>
      <dgm:spPr/>
    </dgm:pt>
    <dgm:pt modelId="{2995B020-034E-4F52-9292-1C3AB8388DC5}" type="pres">
      <dgm:prSet presAssocID="{14BC4843-5394-48D5-9D6C-F4D200C8A171}" presName="bgRect" presStyleLbl="bgShp" presStyleIdx="2" presStyleCnt="3"/>
      <dgm:spPr/>
    </dgm:pt>
    <dgm:pt modelId="{620F7782-5EBA-4AC0-8E46-7D931089781B}" type="pres">
      <dgm:prSet presAssocID="{14BC4843-5394-48D5-9D6C-F4D200C8A1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4E6AFFE-E16A-4DAB-A8D6-9F595BBD5D12}" type="pres">
      <dgm:prSet presAssocID="{14BC4843-5394-48D5-9D6C-F4D200C8A171}" presName="spaceRect" presStyleCnt="0"/>
      <dgm:spPr/>
    </dgm:pt>
    <dgm:pt modelId="{605E8C6A-E409-4A6C-AD07-403772C1DD8D}" type="pres">
      <dgm:prSet presAssocID="{14BC4843-5394-48D5-9D6C-F4D200C8A1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8FE100-92C9-40C7-86C9-1794E4AA67ED}" type="presOf" srcId="{959C7C32-17F6-4EE5-8F11-25C04249ADD5}" destId="{33311289-A798-449E-A57D-10ADE8CA9F7A}" srcOrd="0" destOrd="0" presId="urn:microsoft.com/office/officeart/2018/2/layout/IconVerticalSolidList"/>
    <dgm:cxn modelId="{CBC30F53-EED5-4447-8D66-D58DAEF8DC90}" type="presOf" srcId="{14BC4843-5394-48D5-9D6C-F4D200C8A171}" destId="{605E8C6A-E409-4A6C-AD07-403772C1DD8D}" srcOrd="0" destOrd="0" presId="urn:microsoft.com/office/officeart/2018/2/layout/IconVerticalSolidList"/>
    <dgm:cxn modelId="{35171A99-5793-48DE-B941-BEC6065ACB6B}" type="presOf" srcId="{D316B870-3EDF-44FF-849B-89F6B395EB41}" destId="{F61A76CE-62FC-459A-A911-9BFE8A617C11}" srcOrd="0" destOrd="0" presId="urn:microsoft.com/office/officeart/2018/2/layout/IconVerticalSolidList"/>
    <dgm:cxn modelId="{BF41CDCA-7B93-4B67-940E-6FF411E3DA02}" type="presOf" srcId="{1551886C-CFCB-4CE4-9B11-556BED61B629}" destId="{D6977946-A161-4D87-A23E-9503178FDA58}" srcOrd="0" destOrd="0" presId="urn:microsoft.com/office/officeart/2018/2/layout/IconVerticalSolidList"/>
    <dgm:cxn modelId="{CA0EFFD3-5BE6-4A70-8B5E-82A7A23CA038}" srcId="{D316B870-3EDF-44FF-849B-89F6B395EB41}" destId="{1551886C-CFCB-4CE4-9B11-556BED61B629}" srcOrd="0" destOrd="0" parTransId="{8812ACCB-CC5D-4DEB-B699-D0DDCC7DE3A4}" sibTransId="{13347A07-3A0F-42C0-8C02-A9660DCE047E}"/>
    <dgm:cxn modelId="{D333E1E2-177F-42DF-92B5-66682C790F5B}" srcId="{D316B870-3EDF-44FF-849B-89F6B395EB41}" destId="{14BC4843-5394-48D5-9D6C-F4D200C8A171}" srcOrd="2" destOrd="0" parTransId="{3FD12593-9D7D-4882-B512-8D634B1BC736}" sibTransId="{0CA2361E-9426-455B-8C3F-E7C51727CDBA}"/>
    <dgm:cxn modelId="{93E969EB-0320-4BD5-9E11-7B196B312DF0}" srcId="{D316B870-3EDF-44FF-849B-89F6B395EB41}" destId="{959C7C32-17F6-4EE5-8F11-25C04249ADD5}" srcOrd="1" destOrd="0" parTransId="{A62219F2-FFCA-4D9D-B538-B61A1BAAF8CC}" sibTransId="{3BB0E16F-94E7-4BC5-9FB0-B04896F2ED53}"/>
    <dgm:cxn modelId="{56BF8ED0-6957-4F25-882F-5FA7E33386CD}" type="presParOf" srcId="{F61A76CE-62FC-459A-A911-9BFE8A617C11}" destId="{0935178B-579C-4967-99B3-C6411FC26165}" srcOrd="0" destOrd="0" presId="urn:microsoft.com/office/officeart/2018/2/layout/IconVerticalSolidList"/>
    <dgm:cxn modelId="{4BD9BBD1-694E-43B9-BA5D-47ECE4D6E5ED}" type="presParOf" srcId="{0935178B-579C-4967-99B3-C6411FC26165}" destId="{34D815FB-DBD6-48B7-8A88-3220EC4717AA}" srcOrd="0" destOrd="0" presId="urn:microsoft.com/office/officeart/2018/2/layout/IconVerticalSolidList"/>
    <dgm:cxn modelId="{526FB7C4-4FD9-4825-9B2F-B41BF8F970DA}" type="presParOf" srcId="{0935178B-579C-4967-99B3-C6411FC26165}" destId="{748CE7A3-A68F-4606-A508-C600428FF367}" srcOrd="1" destOrd="0" presId="urn:microsoft.com/office/officeart/2018/2/layout/IconVerticalSolidList"/>
    <dgm:cxn modelId="{1A670A3D-D376-4916-92B6-673EA9156321}" type="presParOf" srcId="{0935178B-579C-4967-99B3-C6411FC26165}" destId="{06F79DF8-4C20-414E-B07F-B57F7D878A06}" srcOrd="2" destOrd="0" presId="urn:microsoft.com/office/officeart/2018/2/layout/IconVerticalSolidList"/>
    <dgm:cxn modelId="{7FEA46FE-6941-456F-BF0D-520458CB29EE}" type="presParOf" srcId="{0935178B-579C-4967-99B3-C6411FC26165}" destId="{D6977946-A161-4D87-A23E-9503178FDA58}" srcOrd="3" destOrd="0" presId="urn:microsoft.com/office/officeart/2018/2/layout/IconVerticalSolidList"/>
    <dgm:cxn modelId="{9F3D51C5-2DC7-4F60-8D80-ACF4CC32CBA7}" type="presParOf" srcId="{F61A76CE-62FC-459A-A911-9BFE8A617C11}" destId="{E8CBC05E-27A3-4B16-815E-142B6D2FB017}" srcOrd="1" destOrd="0" presId="urn:microsoft.com/office/officeart/2018/2/layout/IconVerticalSolidList"/>
    <dgm:cxn modelId="{4ACF01A1-13F8-40B6-98B5-CC85F8F0EB3B}" type="presParOf" srcId="{F61A76CE-62FC-459A-A911-9BFE8A617C11}" destId="{3E848720-B683-4E7A-8892-1A15EF43AA19}" srcOrd="2" destOrd="0" presId="urn:microsoft.com/office/officeart/2018/2/layout/IconVerticalSolidList"/>
    <dgm:cxn modelId="{EEF82AB6-7788-4287-B788-23549E273369}" type="presParOf" srcId="{3E848720-B683-4E7A-8892-1A15EF43AA19}" destId="{719745E5-5585-4025-B1A0-1A2C908ED41D}" srcOrd="0" destOrd="0" presId="urn:microsoft.com/office/officeart/2018/2/layout/IconVerticalSolidList"/>
    <dgm:cxn modelId="{BDCF6EE1-E8C0-4A1B-8634-1BC2FF60C754}" type="presParOf" srcId="{3E848720-B683-4E7A-8892-1A15EF43AA19}" destId="{5EC5111B-79A7-45F0-BE56-FD0915152578}" srcOrd="1" destOrd="0" presId="urn:microsoft.com/office/officeart/2018/2/layout/IconVerticalSolidList"/>
    <dgm:cxn modelId="{B4FA5C55-A6A2-4587-821B-F98F9FB2D1A6}" type="presParOf" srcId="{3E848720-B683-4E7A-8892-1A15EF43AA19}" destId="{B5275746-2D29-402A-8B95-D1D74E6F9F24}" srcOrd="2" destOrd="0" presId="urn:microsoft.com/office/officeart/2018/2/layout/IconVerticalSolidList"/>
    <dgm:cxn modelId="{8BEAE3F3-70EA-42F6-8294-397462583675}" type="presParOf" srcId="{3E848720-B683-4E7A-8892-1A15EF43AA19}" destId="{33311289-A798-449E-A57D-10ADE8CA9F7A}" srcOrd="3" destOrd="0" presId="urn:microsoft.com/office/officeart/2018/2/layout/IconVerticalSolidList"/>
    <dgm:cxn modelId="{6300026D-80FA-49E9-9289-7502535B8B1C}" type="presParOf" srcId="{F61A76CE-62FC-459A-A911-9BFE8A617C11}" destId="{04FD9AE4-180A-41BA-B8A0-441B2791660A}" srcOrd="3" destOrd="0" presId="urn:microsoft.com/office/officeart/2018/2/layout/IconVerticalSolidList"/>
    <dgm:cxn modelId="{4DDE6E42-D3C3-4A98-8A49-5AE846302DE3}" type="presParOf" srcId="{F61A76CE-62FC-459A-A911-9BFE8A617C11}" destId="{BF16DEAA-2416-439E-BC79-BEF90619B1AB}" srcOrd="4" destOrd="0" presId="urn:microsoft.com/office/officeart/2018/2/layout/IconVerticalSolidList"/>
    <dgm:cxn modelId="{131B27A4-E253-43E8-AC33-A699F8EDC4CD}" type="presParOf" srcId="{BF16DEAA-2416-439E-BC79-BEF90619B1AB}" destId="{2995B020-034E-4F52-9292-1C3AB8388DC5}" srcOrd="0" destOrd="0" presId="urn:microsoft.com/office/officeart/2018/2/layout/IconVerticalSolidList"/>
    <dgm:cxn modelId="{73D50E67-ABB4-468A-B420-0A9DB52EE76A}" type="presParOf" srcId="{BF16DEAA-2416-439E-BC79-BEF90619B1AB}" destId="{620F7782-5EBA-4AC0-8E46-7D931089781B}" srcOrd="1" destOrd="0" presId="urn:microsoft.com/office/officeart/2018/2/layout/IconVerticalSolidList"/>
    <dgm:cxn modelId="{51DBC8A2-23AA-4370-9CF1-F290E72C8971}" type="presParOf" srcId="{BF16DEAA-2416-439E-BC79-BEF90619B1AB}" destId="{E4E6AFFE-E16A-4DAB-A8D6-9F595BBD5D12}" srcOrd="2" destOrd="0" presId="urn:microsoft.com/office/officeart/2018/2/layout/IconVerticalSolidList"/>
    <dgm:cxn modelId="{6A8154EC-19ED-4F01-ADB6-F7091458C06A}" type="presParOf" srcId="{BF16DEAA-2416-439E-BC79-BEF90619B1AB}" destId="{605E8C6A-E409-4A6C-AD07-403772C1DD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F5BEE5-AE5B-45F5-9D9E-5C14844A88E9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511F54-3DD3-474C-BAA4-F7C01E607FD9}">
      <dgm:prSet/>
      <dgm:spPr/>
      <dgm:t>
        <a:bodyPr/>
        <a:lstStyle/>
        <a:p>
          <a:r>
            <a:rPr lang="en-US" b="0" i="0"/>
            <a:t>Popular algorithms</a:t>
          </a:r>
          <a:endParaRPr lang="en-US"/>
        </a:p>
      </dgm:t>
    </dgm:pt>
    <dgm:pt modelId="{A360C53B-F5E6-4E23-A459-188BC78C5F6A}" type="parTrans" cxnId="{E384F61A-E587-47B9-95F7-90EE8288E0A3}">
      <dgm:prSet/>
      <dgm:spPr/>
      <dgm:t>
        <a:bodyPr/>
        <a:lstStyle/>
        <a:p>
          <a:endParaRPr lang="en-US"/>
        </a:p>
      </dgm:t>
    </dgm:pt>
    <dgm:pt modelId="{06F60F9B-E711-4214-B03E-3BE9E20FDA09}" type="sibTrans" cxnId="{E384F61A-E587-47B9-95F7-90EE8288E0A3}">
      <dgm:prSet/>
      <dgm:spPr/>
      <dgm:t>
        <a:bodyPr/>
        <a:lstStyle/>
        <a:p>
          <a:endParaRPr lang="en-US"/>
        </a:p>
      </dgm:t>
    </dgm:pt>
    <dgm:pt modelId="{8BB94090-24F5-42BF-B1DB-A734A820F77C}">
      <dgm:prSet/>
      <dgm:spPr/>
      <dgm:t>
        <a:bodyPr/>
        <a:lstStyle/>
        <a:p>
          <a:r>
            <a:rPr lang="en-US" b="0" i="0"/>
            <a:t>Sort-Merge Join (SMJ)</a:t>
          </a:r>
          <a:endParaRPr lang="en-US"/>
        </a:p>
      </dgm:t>
    </dgm:pt>
    <dgm:pt modelId="{1B256A46-2FE8-4980-9E63-440A7A5AEABF}" type="parTrans" cxnId="{E26432F7-B058-48E3-9339-FA42DB431A61}">
      <dgm:prSet/>
      <dgm:spPr/>
      <dgm:t>
        <a:bodyPr/>
        <a:lstStyle/>
        <a:p>
          <a:endParaRPr lang="en-US"/>
        </a:p>
      </dgm:t>
    </dgm:pt>
    <dgm:pt modelId="{1D5ED548-BC6E-4499-8C9C-49F492EAE71C}" type="sibTrans" cxnId="{E26432F7-B058-48E3-9339-FA42DB431A61}">
      <dgm:prSet/>
      <dgm:spPr/>
      <dgm:t>
        <a:bodyPr/>
        <a:lstStyle/>
        <a:p>
          <a:endParaRPr lang="en-US"/>
        </a:p>
      </dgm:t>
    </dgm:pt>
    <dgm:pt modelId="{53A30763-6D7E-458A-9CBE-3E06DEC3DEEA}">
      <dgm:prSet/>
      <dgm:spPr/>
      <dgm:t>
        <a:bodyPr/>
        <a:lstStyle/>
        <a:p>
          <a:r>
            <a:rPr lang="en-US" b="0" i="0">
              <a:latin typeface="Proxima Nova Bl"/>
            </a:rPr>
            <a:t>Hash</a:t>
          </a:r>
          <a:r>
            <a:rPr lang="en-US" b="0" i="0"/>
            <a:t> Join (HJ)</a:t>
          </a:r>
          <a:endParaRPr lang="en-US"/>
        </a:p>
      </dgm:t>
    </dgm:pt>
    <dgm:pt modelId="{78CF3DF6-DC66-4DEA-B63B-7556C322FB65}" type="parTrans" cxnId="{7FF6C8CC-95A7-4B7F-86B0-2C31C0725489}">
      <dgm:prSet/>
      <dgm:spPr/>
      <dgm:t>
        <a:bodyPr/>
        <a:lstStyle/>
        <a:p>
          <a:endParaRPr lang="en-US"/>
        </a:p>
      </dgm:t>
    </dgm:pt>
    <dgm:pt modelId="{C38FED8A-C5F8-4B3D-92A4-4918452E372D}" type="sibTrans" cxnId="{7FF6C8CC-95A7-4B7F-86B0-2C31C0725489}">
      <dgm:prSet/>
      <dgm:spPr/>
      <dgm:t>
        <a:bodyPr/>
        <a:lstStyle/>
        <a:p>
          <a:endParaRPr lang="en-US"/>
        </a:p>
      </dgm:t>
    </dgm:pt>
    <dgm:pt modelId="{EB9AFE3D-0913-4DB2-BEA3-021CCA62B877}">
      <dgm:prSet/>
      <dgm:spPr/>
      <dgm:t>
        <a:bodyPr/>
        <a:lstStyle/>
        <a:p>
          <a:pPr rtl="0"/>
          <a:r>
            <a:rPr lang="en-US" b="0" i="0" dirty="0">
              <a:latin typeface="Proxima Nova Bl"/>
            </a:rPr>
            <a:t>SMJ is suitable</a:t>
          </a:r>
          <a:r>
            <a:rPr lang="en-US" b="0" i="0" dirty="0"/>
            <a:t> for small to medium-sized </a:t>
          </a:r>
          <a:r>
            <a:rPr lang="en-US" b="0" i="0" dirty="0">
              <a:latin typeface="Proxima Nova Bl"/>
            </a:rPr>
            <a:t>tables</a:t>
          </a:r>
          <a:br>
            <a:rPr lang="en-US" b="0" i="0" dirty="0">
              <a:latin typeface="Proxima Nova Bl"/>
            </a:rPr>
          </a:br>
          <a:r>
            <a:rPr lang="en-US" b="0" i="0" dirty="0">
              <a:latin typeface="Proxima Nova Bl"/>
            </a:rPr>
            <a:t>HJ is suitable</a:t>
          </a:r>
          <a:r>
            <a:rPr lang="en-US" b="0" i="0" dirty="0"/>
            <a:t> for large tables</a:t>
          </a:r>
          <a:endParaRPr lang="en-US" b="0" i="0" dirty="0">
            <a:latin typeface="Proxima Nova Bl"/>
          </a:endParaRPr>
        </a:p>
      </dgm:t>
    </dgm:pt>
    <dgm:pt modelId="{CC6DFEB1-1932-438C-B9DC-D1B713CCFBCD}" type="parTrans" cxnId="{C7832997-A06B-4CA6-ADEB-CE130785A7C3}">
      <dgm:prSet/>
      <dgm:spPr/>
      <dgm:t>
        <a:bodyPr/>
        <a:lstStyle/>
        <a:p>
          <a:endParaRPr lang="en-US"/>
        </a:p>
      </dgm:t>
    </dgm:pt>
    <dgm:pt modelId="{52D2057B-D677-4D2B-AE79-EBEA045D97AA}" type="sibTrans" cxnId="{C7832997-A06B-4CA6-ADEB-CE130785A7C3}">
      <dgm:prSet/>
      <dgm:spPr/>
      <dgm:t>
        <a:bodyPr/>
        <a:lstStyle/>
        <a:p>
          <a:endParaRPr lang="en-US"/>
        </a:p>
      </dgm:t>
    </dgm:pt>
    <dgm:pt modelId="{FC6FE399-AC8B-4AC2-A9E5-EB80FD1610EB}" type="pres">
      <dgm:prSet presAssocID="{97F5BEE5-AE5B-45F5-9D9E-5C14844A88E9}" presName="Name0" presStyleCnt="0">
        <dgm:presLayoutVars>
          <dgm:dir/>
          <dgm:animLvl val="lvl"/>
          <dgm:resizeHandles val="exact"/>
        </dgm:presLayoutVars>
      </dgm:prSet>
      <dgm:spPr/>
    </dgm:pt>
    <dgm:pt modelId="{9B8786C7-6855-4EC3-A596-A8236772BA97}" type="pres">
      <dgm:prSet presAssocID="{EB9AFE3D-0913-4DB2-BEA3-021CCA62B877}" presName="boxAndChildren" presStyleCnt="0"/>
      <dgm:spPr/>
    </dgm:pt>
    <dgm:pt modelId="{ADB5AE0A-7E73-45F4-9F79-11D8C41F0B7C}" type="pres">
      <dgm:prSet presAssocID="{EB9AFE3D-0913-4DB2-BEA3-021CCA62B877}" presName="parentTextBox" presStyleLbl="node1" presStyleIdx="0" presStyleCnt="2"/>
      <dgm:spPr/>
    </dgm:pt>
    <dgm:pt modelId="{DC1C7B01-FD05-4A2E-A512-6CCA6CB1A005}" type="pres">
      <dgm:prSet presAssocID="{06F60F9B-E711-4214-B03E-3BE9E20FDA09}" presName="sp" presStyleCnt="0"/>
      <dgm:spPr/>
    </dgm:pt>
    <dgm:pt modelId="{2D475606-B1D3-4DCB-858F-5DDF4ACAA37C}" type="pres">
      <dgm:prSet presAssocID="{BF511F54-3DD3-474C-BAA4-F7C01E607FD9}" presName="arrowAndChildren" presStyleCnt="0"/>
      <dgm:spPr/>
    </dgm:pt>
    <dgm:pt modelId="{5C192D1C-EFD7-4AFD-BD43-BFABA08F3981}" type="pres">
      <dgm:prSet presAssocID="{BF511F54-3DD3-474C-BAA4-F7C01E607FD9}" presName="parentTextArrow" presStyleLbl="node1" presStyleIdx="0" presStyleCnt="2"/>
      <dgm:spPr/>
    </dgm:pt>
    <dgm:pt modelId="{88BDF348-82FB-4C22-BE2C-CBA21A183E92}" type="pres">
      <dgm:prSet presAssocID="{BF511F54-3DD3-474C-BAA4-F7C01E607FD9}" presName="arrow" presStyleLbl="node1" presStyleIdx="1" presStyleCnt="2"/>
      <dgm:spPr/>
    </dgm:pt>
    <dgm:pt modelId="{40294ECC-D5C8-4C0E-8A44-6229C647D537}" type="pres">
      <dgm:prSet presAssocID="{BF511F54-3DD3-474C-BAA4-F7C01E607FD9}" presName="descendantArrow" presStyleCnt="0"/>
      <dgm:spPr/>
    </dgm:pt>
    <dgm:pt modelId="{EC69C0BC-974A-4253-BCEF-0C310C76491A}" type="pres">
      <dgm:prSet presAssocID="{8BB94090-24F5-42BF-B1DB-A734A820F77C}" presName="childTextArrow" presStyleLbl="fgAccFollowNode1" presStyleIdx="0" presStyleCnt="2">
        <dgm:presLayoutVars>
          <dgm:bulletEnabled val="1"/>
        </dgm:presLayoutVars>
      </dgm:prSet>
      <dgm:spPr/>
    </dgm:pt>
    <dgm:pt modelId="{DA0EA35A-2921-48A5-AA83-498AAD8D2A31}" type="pres">
      <dgm:prSet presAssocID="{53A30763-6D7E-458A-9CBE-3E06DEC3DEEA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02E5940F-22C5-46DB-B98C-35CFFDD2A092}" type="presOf" srcId="{BF511F54-3DD3-474C-BAA4-F7C01E607FD9}" destId="{88BDF348-82FB-4C22-BE2C-CBA21A183E92}" srcOrd="1" destOrd="0" presId="urn:microsoft.com/office/officeart/2005/8/layout/process4"/>
    <dgm:cxn modelId="{E384F61A-E587-47B9-95F7-90EE8288E0A3}" srcId="{97F5BEE5-AE5B-45F5-9D9E-5C14844A88E9}" destId="{BF511F54-3DD3-474C-BAA4-F7C01E607FD9}" srcOrd="0" destOrd="0" parTransId="{A360C53B-F5E6-4E23-A459-188BC78C5F6A}" sibTransId="{06F60F9B-E711-4214-B03E-3BE9E20FDA09}"/>
    <dgm:cxn modelId="{B8669D41-88F3-4939-B693-BB69F3F280EF}" type="presOf" srcId="{8BB94090-24F5-42BF-B1DB-A734A820F77C}" destId="{EC69C0BC-974A-4253-BCEF-0C310C76491A}" srcOrd="0" destOrd="0" presId="urn:microsoft.com/office/officeart/2005/8/layout/process4"/>
    <dgm:cxn modelId="{C7832997-A06B-4CA6-ADEB-CE130785A7C3}" srcId="{97F5BEE5-AE5B-45F5-9D9E-5C14844A88E9}" destId="{EB9AFE3D-0913-4DB2-BEA3-021CCA62B877}" srcOrd="1" destOrd="0" parTransId="{CC6DFEB1-1932-438C-B9DC-D1B713CCFBCD}" sibTransId="{52D2057B-D677-4D2B-AE79-EBEA045D97AA}"/>
    <dgm:cxn modelId="{2FB2A0A3-8BFE-48D1-8220-11ACE6B04F8B}" type="presOf" srcId="{53A30763-6D7E-458A-9CBE-3E06DEC3DEEA}" destId="{DA0EA35A-2921-48A5-AA83-498AAD8D2A31}" srcOrd="0" destOrd="0" presId="urn:microsoft.com/office/officeart/2005/8/layout/process4"/>
    <dgm:cxn modelId="{34BD16B9-5B88-43BB-A6F8-F13D64AA3C2A}" type="presOf" srcId="{97F5BEE5-AE5B-45F5-9D9E-5C14844A88E9}" destId="{FC6FE399-AC8B-4AC2-A9E5-EB80FD1610EB}" srcOrd="0" destOrd="0" presId="urn:microsoft.com/office/officeart/2005/8/layout/process4"/>
    <dgm:cxn modelId="{7FF6C8CC-95A7-4B7F-86B0-2C31C0725489}" srcId="{BF511F54-3DD3-474C-BAA4-F7C01E607FD9}" destId="{53A30763-6D7E-458A-9CBE-3E06DEC3DEEA}" srcOrd="1" destOrd="0" parTransId="{78CF3DF6-DC66-4DEA-B63B-7556C322FB65}" sibTransId="{C38FED8A-C5F8-4B3D-92A4-4918452E372D}"/>
    <dgm:cxn modelId="{D9931BD4-06FC-44C5-950C-2ECE3B141A65}" type="presOf" srcId="{BF511F54-3DD3-474C-BAA4-F7C01E607FD9}" destId="{5C192D1C-EFD7-4AFD-BD43-BFABA08F3981}" srcOrd="0" destOrd="0" presId="urn:microsoft.com/office/officeart/2005/8/layout/process4"/>
    <dgm:cxn modelId="{82316ED9-15C3-4C21-AF14-39BA794BF5A3}" type="presOf" srcId="{EB9AFE3D-0913-4DB2-BEA3-021CCA62B877}" destId="{ADB5AE0A-7E73-45F4-9F79-11D8C41F0B7C}" srcOrd="0" destOrd="0" presId="urn:microsoft.com/office/officeart/2005/8/layout/process4"/>
    <dgm:cxn modelId="{E26432F7-B058-48E3-9339-FA42DB431A61}" srcId="{BF511F54-3DD3-474C-BAA4-F7C01E607FD9}" destId="{8BB94090-24F5-42BF-B1DB-A734A820F77C}" srcOrd="0" destOrd="0" parTransId="{1B256A46-2FE8-4980-9E63-440A7A5AEABF}" sibTransId="{1D5ED548-BC6E-4499-8C9C-49F492EAE71C}"/>
    <dgm:cxn modelId="{14FA8EA1-A863-4302-96CE-3B18ED9DCAC3}" type="presParOf" srcId="{FC6FE399-AC8B-4AC2-A9E5-EB80FD1610EB}" destId="{9B8786C7-6855-4EC3-A596-A8236772BA97}" srcOrd="0" destOrd="0" presId="urn:microsoft.com/office/officeart/2005/8/layout/process4"/>
    <dgm:cxn modelId="{7080DABF-5B6B-432D-BEC6-81A5EF49BB7D}" type="presParOf" srcId="{9B8786C7-6855-4EC3-A596-A8236772BA97}" destId="{ADB5AE0A-7E73-45F4-9F79-11D8C41F0B7C}" srcOrd="0" destOrd="0" presId="urn:microsoft.com/office/officeart/2005/8/layout/process4"/>
    <dgm:cxn modelId="{B3C6C2B6-0E75-4CEB-9EAE-4507E646BA22}" type="presParOf" srcId="{FC6FE399-AC8B-4AC2-A9E5-EB80FD1610EB}" destId="{DC1C7B01-FD05-4A2E-A512-6CCA6CB1A005}" srcOrd="1" destOrd="0" presId="urn:microsoft.com/office/officeart/2005/8/layout/process4"/>
    <dgm:cxn modelId="{C14AAA06-7BDA-4CB5-B66C-12EE3200992A}" type="presParOf" srcId="{FC6FE399-AC8B-4AC2-A9E5-EB80FD1610EB}" destId="{2D475606-B1D3-4DCB-858F-5DDF4ACAA37C}" srcOrd="2" destOrd="0" presId="urn:microsoft.com/office/officeart/2005/8/layout/process4"/>
    <dgm:cxn modelId="{6C1C96AC-ABCD-484E-A320-9032A3CB5313}" type="presParOf" srcId="{2D475606-B1D3-4DCB-858F-5DDF4ACAA37C}" destId="{5C192D1C-EFD7-4AFD-BD43-BFABA08F3981}" srcOrd="0" destOrd="0" presId="urn:microsoft.com/office/officeart/2005/8/layout/process4"/>
    <dgm:cxn modelId="{647A5AC7-199A-4F4C-B162-DA587C35C450}" type="presParOf" srcId="{2D475606-B1D3-4DCB-858F-5DDF4ACAA37C}" destId="{88BDF348-82FB-4C22-BE2C-CBA21A183E92}" srcOrd="1" destOrd="0" presId="urn:microsoft.com/office/officeart/2005/8/layout/process4"/>
    <dgm:cxn modelId="{177CA96D-3B7E-42C5-BC5E-C702A2C8C019}" type="presParOf" srcId="{2D475606-B1D3-4DCB-858F-5DDF4ACAA37C}" destId="{40294ECC-D5C8-4C0E-8A44-6229C647D537}" srcOrd="2" destOrd="0" presId="urn:microsoft.com/office/officeart/2005/8/layout/process4"/>
    <dgm:cxn modelId="{4472B589-1633-4CC0-A9C7-9A74EEDB902A}" type="presParOf" srcId="{40294ECC-D5C8-4C0E-8A44-6229C647D537}" destId="{EC69C0BC-974A-4253-BCEF-0C310C76491A}" srcOrd="0" destOrd="0" presId="urn:microsoft.com/office/officeart/2005/8/layout/process4"/>
    <dgm:cxn modelId="{F0D0C267-A4E7-497A-A03B-BE6C14521784}" type="presParOf" srcId="{40294ECC-D5C8-4C0E-8A44-6229C647D537}" destId="{DA0EA35A-2921-48A5-AA83-498AAD8D2A3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B21304-6059-42EB-A727-06D4DEDA84CC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CC1187A-9110-4C6C-BBFE-5515A062A4E6}">
      <dgm:prSet/>
      <dgm:spPr/>
      <dgm:t>
        <a:bodyPr/>
        <a:lstStyle/>
        <a:p>
          <a:r>
            <a:rPr lang="en-US" b="0" i="0"/>
            <a:t>Fuse operations</a:t>
          </a:r>
          <a:endParaRPr lang="en-US"/>
        </a:p>
      </dgm:t>
    </dgm:pt>
    <dgm:pt modelId="{30F61764-A5C5-4007-98D2-DEA93ACE90AC}" type="parTrans" cxnId="{F04834A2-9CB2-4B8C-8C97-A3828BD82FF7}">
      <dgm:prSet/>
      <dgm:spPr/>
      <dgm:t>
        <a:bodyPr/>
        <a:lstStyle/>
        <a:p>
          <a:endParaRPr lang="en-US"/>
        </a:p>
      </dgm:t>
    </dgm:pt>
    <dgm:pt modelId="{79BDDF65-9241-481A-9CE6-BF8ED11278A5}" type="sibTrans" cxnId="{F04834A2-9CB2-4B8C-8C97-A3828BD82FF7}">
      <dgm:prSet/>
      <dgm:spPr/>
      <dgm:t>
        <a:bodyPr/>
        <a:lstStyle/>
        <a:p>
          <a:endParaRPr lang="en-US"/>
        </a:p>
      </dgm:t>
    </dgm:pt>
    <dgm:pt modelId="{BCBB656B-782B-4E72-BEB6-7F2B592DACFE}">
      <dgm:prSet/>
      <dgm:spPr/>
      <dgm:t>
        <a:bodyPr/>
        <a:lstStyle/>
        <a:p>
          <a:r>
            <a:rPr lang="en-US" b="0" i="0"/>
            <a:t>Thread-block configuration</a:t>
          </a:r>
          <a:endParaRPr lang="en-US"/>
        </a:p>
      </dgm:t>
    </dgm:pt>
    <dgm:pt modelId="{F1E1CBE6-04C5-44EA-A3F8-9DE34CD29410}" type="parTrans" cxnId="{EF1ABE31-840A-42B0-AC32-D198F580D0F5}">
      <dgm:prSet/>
      <dgm:spPr/>
      <dgm:t>
        <a:bodyPr/>
        <a:lstStyle/>
        <a:p>
          <a:endParaRPr lang="en-US"/>
        </a:p>
      </dgm:t>
    </dgm:pt>
    <dgm:pt modelId="{682434EB-FBEA-43AA-AC47-91F17EC87560}" type="sibTrans" cxnId="{EF1ABE31-840A-42B0-AC32-D198F580D0F5}">
      <dgm:prSet/>
      <dgm:spPr/>
      <dgm:t>
        <a:bodyPr/>
        <a:lstStyle/>
        <a:p>
          <a:endParaRPr lang="en-US"/>
        </a:p>
      </dgm:t>
    </dgm:pt>
    <dgm:pt modelId="{86BE357A-74C9-4076-9489-A2E78A9E765C}">
      <dgm:prSet/>
      <dgm:spPr/>
      <dgm:t>
        <a:bodyPr/>
        <a:lstStyle/>
        <a:p>
          <a:r>
            <a:rPr lang="en-US" b="0" i="0"/>
            <a:t>Memory management</a:t>
          </a:r>
          <a:endParaRPr lang="en-US"/>
        </a:p>
      </dgm:t>
    </dgm:pt>
    <dgm:pt modelId="{4D58C01B-CC88-424C-95CD-CD90FA9B7473}" type="parTrans" cxnId="{C6DEC056-113F-4C91-ACB9-358474A9AE17}">
      <dgm:prSet/>
      <dgm:spPr/>
      <dgm:t>
        <a:bodyPr/>
        <a:lstStyle/>
        <a:p>
          <a:endParaRPr lang="en-US"/>
        </a:p>
      </dgm:t>
    </dgm:pt>
    <dgm:pt modelId="{ED1A6D36-7AED-4502-8B3F-29DBEF0F4321}" type="sibTrans" cxnId="{C6DEC056-113F-4C91-ACB9-358474A9AE17}">
      <dgm:prSet/>
      <dgm:spPr/>
      <dgm:t>
        <a:bodyPr/>
        <a:lstStyle/>
        <a:p>
          <a:endParaRPr lang="en-US"/>
        </a:p>
      </dgm:t>
    </dgm:pt>
    <dgm:pt modelId="{97274698-8023-4FB9-A853-F7C5299D523C}">
      <dgm:prSet/>
      <dgm:spPr/>
      <dgm:t>
        <a:bodyPr/>
        <a:lstStyle/>
        <a:p>
          <a:r>
            <a:rPr lang="en-US" b="0" i="0"/>
            <a:t>Optimize data structure</a:t>
          </a:r>
          <a:endParaRPr lang="en-US"/>
        </a:p>
      </dgm:t>
    </dgm:pt>
    <dgm:pt modelId="{0CED3558-5C14-4C68-9406-81D1A951F29D}" type="parTrans" cxnId="{ADF45D69-3470-4AFE-AE6C-1CE06F35A9F8}">
      <dgm:prSet/>
      <dgm:spPr/>
      <dgm:t>
        <a:bodyPr/>
        <a:lstStyle/>
        <a:p>
          <a:endParaRPr lang="en-US"/>
        </a:p>
      </dgm:t>
    </dgm:pt>
    <dgm:pt modelId="{37E695FF-2A15-4667-8D24-A88DF5196FBB}" type="sibTrans" cxnId="{ADF45D69-3470-4AFE-AE6C-1CE06F35A9F8}">
      <dgm:prSet/>
      <dgm:spPr/>
      <dgm:t>
        <a:bodyPr/>
        <a:lstStyle/>
        <a:p>
          <a:endParaRPr lang="en-US"/>
        </a:p>
      </dgm:t>
    </dgm:pt>
    <dgm:pt modelId="{850D588D-ED27-496C-9EA5-3A1DB3BF21F1}" type="pres">
      <dgm:prSet presAssocID="{82B21304-6059-42EB-A727-06D4DEDA84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05BAF6-11B1-432D-983B-8718B7A996FE}" type="pres">
      <dgm:prSet presAssocID="{ECC1187A-9110-4C6C-BBFE-5515A062A4E6}" presName="hierRoot1" presStyleCnt="0"/>
      <dgm:spPr/>
    </dgm:pt>
    <dgm:pt modelId="{BDF4315B-0C80-466B-B33E-D3E122637A1B}" type="pres">
      <dgm:prSet presAssocID="{ECC1187A-9110-4C6C-BBFE-5515A062A4E6}" presName="composite" presStyleCnt="0"/>
      <dgm:spPr/>
    </dgm:pt>
    <dgm:pt modelId="{B2E74500-E0C8-490C-AFB5-7B2DA725DD7C}" type="pres">
      <dgm:prSet presAssocID="{ECC1187A-9110-4C6C-BBFE-5515A062A4E6}" presName="background" presStyleLbl="node0" presStyleIdx="0" presStyleCnt="4"/>
      <dgm:spPr/>
    </dgm:pt>
    <dgm:pt modelId="{8B2F5707-5618-4571-BC89-92918D6C063B}" type="pres">
      <dgm:prSet presAssocID="{ECC1187A-9110-4C6C-BBFE-5515A062A4E6}" presName="text" presStyleLbl="fgAcc0" presStyleIdx="0" presStyleCnt="4">
        <dgm:presLayoutVars>
          <dgm:chPref val="3"/>
        </dgm:presLayoutVars>
      </dgm:prSet>
      <dgm:spPr/>
    </dgm:pt>
    <dgm:pt modelId="{533F71B3-F41D-4CFE-B3A7-5189AE356185}" type="pres">
      <dgm:prSet presAssocID="{ECC1187A-9110-4C6C-BBFE-5515A062A4E6}" presName="hierChild2" presStyleCnt="0"/>
      <dgm:spPr/>
    </dgm:pt>
    <dgm:pt modelId="{4DE73EBB-AE8A-496C-B183-04694F9FC057}" type="pres">
      <dgm:prSet presAssocID="{BCBB656B-782B-4E72-BEB6-7F2B592DACFE}" presName="hierRoot1" presStyleCnt="0"/>
      <dgm:spPr/>
    </dgm:pt>
    <dgm:pt modelId="{C270965D-0AC4-4918-8851-C4D7355DA761}" type="pres">
      <dgm:prSet presAssocID="{BCBB656B-782B-4E72-BEB6-7F2B592DACFE}" presName="composite" presStyleCnt="0"/>
      <dgm:spPr/>
    </dgm:pt>
    <dgm:pt modelId="{759B6F5B-6FD3-4690-803E-0AC86C03DB6D}" type="pres">
      <dgm:prSet presAssocID="{BCBB656B-782B-4E72-BEB6-7F2B592DACFE}" presName="background" presStyleLbl="node0" presStyleIdx="1" presStyleCnt="4"/>
      <dgm:spPr/>
    </dgm:pt>
    <dgm:pt modelId="{8233B415-DB4C-45B9-AD14-AEE3502CF98F}" type="pres">
      <dgm:prSet presAssocID="{BCBB656B-782B-4E72-BEB6-7F2B592DACFE}" presName="text" presStyleLbl="fgAcc0" presStyleIdx="1" presStyleCnt="4">
        <dgm:presLayoutVars>
          <dgm:chPref val="3"/>
        </dgm:presLayoutVars>
      </dgm:prSet>
      <dgm:spPr/>
    </dgm:pt>
    <dgm:pt modelId="{4B5C5996-70C3-420C-9EF7-C01CF86E3102}" type="pres">
      <dgm:prSet presAssocID="{BCBB656B-782B-4E72-BEB6-7F2B592DACFE}" presName="hierChild2" presStyleCnt="0"/>
      <dgm:spPr/>
    </dgm:pt>
    <dgm:pt modelId="{E0E0B9BA-9C97-4D4F-BAE6-FE8DB7B894F3}" type="pres">
      <dgm:prSet presAssocID="{86BE357A-74C9-4076-9489-A2E78A9E765C}" presName="hierRoot1" presStyleCnt="0"/>
      <dgm:spPr/>
    </dgm:pt>
    <dgm:pt modelId="{F122DB86-4523-4B53-9872-8B4949CC8674}" type="pres">
      <dgm:prSet presAssocID="{86BE357A-74C9-4076-9489-A2E78A9E765C}" presName="composite" presStyleCnt="0"/>
      <dgm:spPr/>
    </dgm:pt>
    <dgm:pt modelId="{EC45A68B-D8E6-4D2E-B7A9-739BE0E3EEF4}" type="pres">
      <dgm:prSet presAssocID="{86BE357A-74C9-4076-9489-A2E78A9E765C}" presName="background" presStyleLbl="node0" presStyleIdx="2" presStyleCnt="4"/>
      <dgm:spPr/>
    </dgm:pt>
    <dgm:pt modelId="{5A927955-4000-41BC-983E-8860950B9BBB}" type="pres">
      <dgm:prSet presAssocID="{86BE357A-74C9-4076-9489-A2E78A9E765C}" presName="text" presStyleLbl="fgAcc0" presStyleIdx="2" presStyleCnt="4">
        <dgm:presLayoutVars>
          <dgm:chPref val="3"/>
        </dgm:presLayoutVars>
      </dgm:prSet>
      <dgm:spPr/>
    </dgm:pt>
    <dgm:pt modelId="{067084EC-2F32-4E90-A276-B730B817EF0F}" type="pres">
      <dgm:prSet presAssocID="{86BE357A-74C9-4076-9489-A2E78A9E765C}" presName="hierChild2" presStyleCnt="0"/>
      <dgm:spPr/>
    </dgm:pt>
    <dgm:pt modelId="{A67C740D-0754-414B-B170-A4C16C652E84}" type="pres">
      <dgm:prSet presAssocID="{97274698-8023-4FB9-A853-F7C5299D523C}" presName="hierRoot1" presStyleCnt="0"/>
      <dgm:spPr/>
    </dgm:pt>
    <dgm:pt modelId="{C26F305C-970B-409E-AE51-860BEADBBA77}" type="pres">
      <dgm:prSet presAssocID="{97274698-8023-4FB9-A853-F7C5299D523C}" presName="composite" presStyleCnt="0"/>
      <dgm:spPr/>
    </dgm:pt>
    <dgm:pt modelId="{9F394971-9379-4045-90C8-40EB373CD4FF}" type="pres">
      <dgm:prSet presAssocID="{97274698-8023-4FB9-A853-F7C5299D523C}" presName="background" presStyleLbl="node0" presStyleIdx="3" presStyleCnt="4"/>
      <dgm:spPr/>
    </dgm:pt>
    <dgm:pt modelId="{2C70B462-37E8-4916-ADF9-DAEEF68468CC}" type="pres">
      <dgm:prSet presAssocID="{97274698-8023-4FB9-A853-F7C5299D523C}" presName="text" presStyleLbl="fgAcc0" presStyleIdx="3" presStyleCnt="4">
        <dgm:presLayoutVars>
          <dgm:chPref val="3"/>
        </dgm:presLayoutVars>
      </dgm:prSet>
      <dgm:spPr/>
    </dgm:pt>
    <dgm:pt modelId="{C33B00DB-F0C7-4ACF-B126-071A50580182}" type="pres">
      <dgm:prSet presAssocID="{97274698-8023-4FB9-A853-F7C5299D523C}" presName="hierChild2" presStyleCnt="0"/>
      <dgm:spPr/>
    </dgm:pt>
  </dgm:ptLst>
  <dgm:cxnLst>
    <dgm:cxn modelId="{282A0815-F8CF-40A5-98F7-7DF6DD3414B2}" type="presOf" srcId="{BCBB656B-782B-4E72-BEB6-7F2B592DACFE}" destId="{8233B415-DB4C-45B9-AD14-AEE3502CF98F}" srcOrd="0" destOrd="0" presId="urn:microsoft.com/office/officeart/2005/8/layout/hierarchy1"/>
    <dgm:cxn modelId="{9C721C26-2358-4F85-BE69-9EB9D533C5B5}" type="presOf" srcId="{82B21304-6059-42EB-A727-06D4DEDA84CC}" destId="{850D588D-ED27-496C-9EA5-3A1DB3BF21F1}" srcOrd="0" destOrd="0" presId="urn:microsoft.com/office/officeart/2005/8/layout/hierarchy1"/>
    <dgm:cxn modelId="{EF1ABE31-840A-42B0-AC32-D198F580D0F5}" srcId="{82B21304-6059-42EB-A727-06D4DEDA84CC}" destId="{BCBB656B-782B-4E72-BEB6-7F2B592DACFE}" srcOrd="1" destOrd="0" parTransId="{F1E1CBE6-04C5-44EA-A3F8-9DE34CD29410}" sibTransId="{682434EB-FBEA-43AA-AC47-91F17EC87560}"/>
    <dgm:cxn modelId="{AA894A5B-B469-47CD-B83A-E191EA5335F2}" type="presOf" srcId="{97274698-8023-4FB9-A853-F7C5299D523C}" destId="{2C70B462-37E8-4916-ADF9-DAEEF68468CC}" srcOrd="0" destOrd="0" presId="urn:microsoft.com/office/officeart/2005/8/layout/hierarchy1"/>
    <dgm:cxn modelId="{ADF45D69-3470-4AFE-AE6C-1CE06F35A9F8}" srcId="{82B21304-6059-42EB-A727-06D4DEDA84CC}" destId="{97274698-8023-4FB9-A853-F7C5299D523C}" srcOrd="3" destOrd="0" parTransId="{0CED3558-5C14-4C68-9406-81D1A951F29D}" sibTransId="{37E695FF-2A15-4667-8D24-A88DF5196FBB}"/>
    <dgm:cxn modelId="{C6DEC056-113F-4C91-ACB9-358474A9AE17}" srcId="{82B21304-6059-42EB-A727-06D4DEDA84CC}" destId="{86BE357A-74C9-4076-9489-A2E78A9E765C}" srcOrd="2" destOrd="0" parTransId="{4D58C01B-CC88-424C-95CD-CD90FA9B7473}" sibTransId="{ED1A6D36-7AED-4502-8B3F-29DBEF0F4321}"/>
    <dgm:cxn modelId="{003C8689-91A2-4EDC-9AC2-6284FDA7CC54}" type="presOf" srcId="{ECC1187A-9110-4C6C-BBFE-5515A062A4E6}" destId="{8B2F5707-5618-4571-BC89-92918D6C063B}" srcOrd="0" destOrd="0" presId="urn:microsoft.com/office/officeart/2005/8/layout/hierarchy1"/>
    <dgm:cxn modelId="{F04834A2-9CB2-4B8C-8C97-A3828BD82FF7}" srcId="{82B21304-6059-42EB-A727-06D4DEDA84CC}" destId="{ECC1187A-9110-4C6C-BBFE-5515A062A4E6}" srcOrd="0" destOrd="0" parTransId="{30F61764-A5C5-4007-98D2-DEA93ACE90AC}" sibTransId="{79BDDF65-9241-481A-9CE6-BF8ED11278A5}"/>
    <dgm:cxn modelId="{2D3FC7C4-9DF8-4008-BDD7-C369F7A0AD8B}" type="presOf" srcId="{86BE357A-74C9-4076-9489-A2E78A9E765C}" destId="{5A927955-4000-41BC-983E-8860950B9BBB}" srcOrd="0" destOrd="0" presId="urn:microsoft.com/office/officeart/2005/8/layout/hierarchy1"/>
    <dgm:cxn modelId="{70D73BD9-2B67-4C56-9C82-8FC4F618A907}" type="presParOf" srcId="{850D588D-ED27-496C-9EA5-3A1DB3BF21F1}" destId="{F305BAF6-11B1-432D-983B-8718B7A996FE}" srcOrd="0" destOrd="0" presId="urn:microsoft.com/office/officeart/2005/8/layout/hierarchy1"/>
    <dgm:cxn modelId="{09CC3F8E-29DF-4582-BAD4-735C7CD5128F}" type="presParOf" srcId="{F305BAF6-11B1-432D-983B-8718B7A996FE}" destId="{BDF4315B-0C80-466B-B33E-D3E122637A1B}" srcOrd="0" destOrd="0" presId="urn:microsoft.com/office/officeart/2005/8/layout/hierarchy1"/>
    <dgm:cxn modelId="{6496710A-DB04-4E72-8D2A-DECC6FD92901}" type="presParOf" srcId="{BDF4315B-0C80-466B-B33E-D3E122637A1B}" destId="{B2E74500-E0C8-490C-AFB5-7B2DA725DD7C}" srcOrd="0" destOrd="0" presId="urn:microsoft.com/office/officeart/2005/8/layout/hierarchy1"/>
    <dgm:cxn modelId="{E64708A8-D092-4F97-BDD4-D71D8AD716E1}" type="presParOf" srcId="{BDF4315B-0C80-466B-B33E-D3E122637A1B}" destId="{8B2F5707-5618-4571-BC89-92918D6C063B}" srcOrd="1" destOrd="0" presId="urn:microsoft.com/office/officeart/2005/8/layout/hierarchy1"/>
    <dgm:cxn modelId="{2DEF16E8-9015-476E-A949-D7365757D7C3}" type="presParOf" srcId="{F305BAF6-11B1-432D-983B-8718B7A996FE}" destId="{533F71B3-F41D-4CFE-B3A7-5189AE356185}" srcOrd="1" destOrd="0" presId="urn:microsoft.com/office/officeart/2005/8/layout/hierarchy1"/>
    <dgm:cxn modelId="{2003008A-BD95-4B21-93A4-ACD927C20224}" type="presParOf" srcId="{850D588D-ED27-496C-9EA5-3A1DB3BF21F1}" destId="{4DE73EBB-AE8A-496C-B183-04694F9FC057}" srcOrd="1" destOrd="0" presId="urn:microsoft.com/office/officeart/2005/8/layout/hierarchy1"/>
    <dgm:cxn modelId="{3E3E5EFE-FDFE-497C-ABA1-F92879922EA0}" type="presParOf" srcId="{4DE73EBB-AE8A-496C-B183-04694F9FC057}" destId="{C270965D-0AC4-4918-8851-C4D7355DA761}" srcOrd="0" destOrd="0" presId="urn:microsoft.com/office/officeart/2005/8/layout/hierarchy1"/>
    <dgm:cxn modelId="{B3B7F241-F1FF-433A-9011-35ED8F11E4A0}" type="presParOf" srcId="{C270965D-0AC4-4918-8851-C4D7355DA761}" destId="{759B6F5B-6FD3-4690-803E-0AC86C03DB6D}" srcOrd="0" destOrd="0" presId="urn:microsoft.com/office/officeart/2005/8/layout/hierarchy1"/>
    <dgm:cxn modelId="{DDB2E126-81D4-4200-90CD-2CA366841A8E}" type="presParOf" srcId="{C270965D-0AC4-4918-8851-C4D7355DA761}" destId="{8233B415-DB4C-45B9-AD14-AEE3502CF98F}" srcOrd="1" destOrd="0" presId="urn:microsoft.com/office/officeart/2005/8/layout/hierarchy1"/>
    <dgm:cxn modelId="{43340BAD-4248-4D6C-9745-F9B371093DE3}" type="presParOf" srcId="{4DE73EBB-AE8A-496C-B183-04694F9FC057}" destId="{4B5C5996-70C3-420C-9EF7-C01CF86E3102}" srcOrd="1" destOrd="0" presId="urn:microsoft.com/office/officeart/2005/8/layout/hierarchy1"/>
    <dgm:cxn modelId="{9EAA78AA-7F39-474B-A6A2-469407C22FC3}" type="presParOf" srcId="{850D588D-ED27-496C-9EA5-3A1DB3BF21F1}" destId="{E0E0B9BA-9C97-4D4F-BAE6-FE8DB7B894F3}" srcOrd="2" destOrd="0" presId="urn:microsoft.com/office/officeart/2005/8/layout/hierarchy1"/>
    <dgm:cxn modelId="{5F7D23BA-4E7D-43BF-866B-BC2EB4DB9F34}" type="presParOf" srcId="{E0E0B9BA-9C97-4D4F-BAE6-FE8DB7B894F3}" destId="{F122DB86-4523-4B53-9872-8B4949CC8674}" srcOrd="0" destOrd="0" presId="urn:microsoft.com/office/officeart/2005/8/layout/hierarchy1"/>
    <dgm:cxn modelId="{E9432906-FEC4-427D-85D9-ACDC19D6DF5B}" type="presParOf" srcId="{F122DB86-4523-4B53-9872-8B4949CC8674}" destId="{EC45A68B-D8E6-4D2E-B7A9-739BE0E3EEF4}" srcOrd="0" destOrd="0" presId="urn:microsoft.com/office/officeart/2005/8/layout/hierarchy1"/>
    <dgm:cxn modelId="{A56D74C7-761F-4954-A6C0-1BAAC960E3B3}" type="presParOf" srcId="{F122DB86-4523-4B53-9872-8B4949CC8674}" destId="{5A927955-4000-41BC-983E-8860950B9BBB}" srcOrd="1" destOrd="0" presId="urn:microsoft.com/office/officeart/2005/8/layout/hierarchy1"/>
    <dgm:cxn modelId="{F9386520-E7BA-48CB-98DE-E7EBDCC85847}" type="presParOf" srcId="{E0E0B9BA-9C97-4D4F-BAE6-FE8DB7B894F3}" destId="{067084EC-2F32-4E90-A276-B730B817EF0F}" srcOrd="1" destOrd="0" presId="urn:microsoft.com/office/officeart/2005/8/layout/hierarchy1"/>
    <dgm:cxn modelId="{664A6A72-8365-498E-9186-8AA169A8F06A}" type="presParOf" srcId="{850D588D-ED27-496C-9EA5-3A1DB3BF21F1}" destId="{A67C740D-0754-414B-B170-A4C16C652E84}" srcOrd="3" destOrd="0" presId="urn:microsoft.com/office/officeart/2005/8/layout/hierarchy1"/>
    <dgm:cxn modelId="{8E945F79-FFBC-4F8A-90EF-CB4BD856F50F}" type="presParOf" srcId="{A67C740D-0754-414B-B170-A4C16C652E84}" destId="{C26F305C-970B-409E-AE51-860BEADBBA77}" srcOrd="0" destOrd="0" presId="urn:microsoft.com/office/officeart/2005/8/layout/hierarchy1"/>
    <dgm:cxn modelId="{F965F706-2AD5-4913-A91C-81B029FA4C7C}" type="presParOf" srcId="{C26F305C-970B-409E-AE51-860BEADBBA77}" destId="{9F394971-9379-4045-90C8-40EB373CD4FF}" srcOrd="0" destOrd="0" presId="urn:microsoft.com/office/officeart/2005/8/layout/hierarchy1"/>
    <dgm:cxn modelId="{7704BF3F-0DE7-444D-9A81-BFB05DC9EFFC}" type="presParOf" srcId="{C26F305C-970B-409E-AE51-860BEADBBA77}" destId="{2C70B462-37E8-4916-ADF9-DAEEF68468CC}" srcOrd="1" destOrd="0" presId="urn:microsoft.com/office/officeart/2005/8/layout/hierarchy1"/>
    <dgm:cxn modelId="{67182A74-0D1B-486C-B071-9FF67CF767CA}" type="presParOf" srcId="{A67C740D-0754-414B-B170-A4C16C652E84}" destId="{C33B00DB-F0C7-4ACF-B126-071A505801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6D2D5C-D112-446F-A2A4-6152B78DCE5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F20B5-C3A3-4D38-87D9-6D730625F83C}">
      <dgm:prSet/>
      <dgm:spPr/>
      <dgm:t>
        <a:bodyPr/>
        <a:lstStyle/>
        <a:p>
          <a:pPr rtl="0"/>
          <a:r>
            <a:rPr lang="en-US" b="0" dirty="0">
              <a:latin typeface="Proxima Nova Bl"/>
            </a:rPr>
            <a:t>Limited</a:t>
          </a:r>
          <a:r>
            <a:rPr lang="en-US" b="0" dirty="0"/>
            <a:t> to a single </a:t>
          </a:r>
          <a:r>
            <a:rPr lang="en-US" b="0" dirty="0">
              <a:latin typeface="Proxima Nova Bl"/>
            </a:rPr>
            <a:t>GPU that dictates </a:t>
          </a:r>
          <a:r>
            <a:rPr lang="en-US" b="0" dirty="0"/>
            <a:t>scaling by available VRAM on the GPU</a:t>
          </a:r>
        </a:p>
      </dgm:t>
    </dgm:pt>
    <dgm:pt modelId="{1F134EAC-CD00-4DB3-AE7C-5BC76B677330}" type="parTrans" cxnId="{058D0F71-6447-4E5F-8908-9A585C4DA7DB}">
      <dgm:prSet/>
      <dgm:spPr/>
      <dgm:t>
        <a:bodyPr/>
        <a:lstStyle/>
        <a:p>
          <a:endParaRPr lang="en-US"/>
        </a:p>
      </dgm:t>
    </dgm:pt>
    <dgm:pt modelId="{FF0DA30B-0388-4E19-859D-DE736D96D3EF}" type="sibTrans" cxnId="{058D0F71-6447-4E5F-8908-9A585C4DA7DB}">
      <dgm:prSet/>
      <dgm:spPr/>
      <dgm:t>
        <a:bodyPr/>
        <a:lstStyle/>
        <a:p>
          <a:endParaRPr lang="en-US"/>
        </a:p>
      </dgm:t>
    </dgm:pt>
    <dgm:pt modelId="{38E430DA-A453-49D2-8872-C697A7F629E2}">
      <dgm:prSet phldr="0"/>
      <dgm:spPr/>
      <dgm:t>
        <a:bodyPr/>
        <a:lstStyle/>
        <a:p>
          <a:r>
            <a:rPr lang="en-US" dirty="0">
              <a:latin typeface="Proxima Nova Bl"/>
            </a:rPr>
            <a:t>Memory overflow error for larger graphs</a:t>
          </a:r>
          <a:endParaRPr lang="en-US" dirty="0"/>
        </a:p>
      </dgm:t>
    </dgm:pt>
    <dgm:pt modelId="{B453A196-E7C1-446E-80DE-001A3FB75D58}" type="parTrans" cxnId="{573A570D-844C-431E-8185-D726C0475329}">
      <dgm:prSet/>
      <dgm:spPr/>
      <dgm:t>
        <a:bodyPr/>
        <a:lstStyle/>
        <a:p>
          <a:endParaRPr lang="en-US"/>
        </a:p>
      </dgm:t>
    </dgm:pt>
    <dgm:pt modelId="{8F5EDA4A-39CA-4C35-8EEE-0E78A8C91203}" type="sibTrans" cxnId="{573A570D-844C-431E-8185-D726C0475329}">
      <dgm:prSet/>
      <dgm:spPr/>
      <dgm:t>
        <a:bodyPr/>
        <a:lstStyle/>
        <a:p>
          <a:endParaRPr lang="en-US"/>
        </a:p>
      </dgm:t>
    </dgm:pt>
    <dgm:pt modelId="{296E287B-FED1-43A2-B3EE-82FE156D03C9}">
      <dgm:prSet phldr="0"/>
      <dgm:spPr/>
      <dgm:t>
        <a:bodyPr/>
        <a:lstStyle/>
        <a:p>
          <a:r>
            <a:rPr lang="en-US" dirty="0">
              <a:latin typeface="Proxima Nova Bl"/>
            </a:rPr>
            <a:t>Open addressing based hash table causes memory overhead</a:t>
          </a:r>
          <a:endParaRPr lang="en-US" dirty="0"/>
        </a:p>
      </dgm:t>
    </dgm:pt>
    <dgm:pt modelId="{4C527D06-9047-4665-96FA-EA09495D06C0}" type="parTrans" cxnId="{273D12A5-1FBC-4125-A12A-AF064C4674B5}">
      <dgm:prSet/>
      <dgm:spPr/>
      <dgm:t>
        <a:bodyPr/>
        <a:lstStyle/>
        <a:p>
          <a:endParaRPr lang="en-US"/>
        </a:p>
      </dgm:t>
    </dgm:pt>
    <dgm:pt modelId="{793ADF7B-B00B-43B9-A446-CBE20C1A975B}" type="sibTrans" cxnId="{273D12A5-1FBC-4125-A12A-AF064C4674B5}">
      <dgm:prSet/>
      <dgm:spPr/>
      <dgm:t>
        <a:bodyPr/>
        <a:lstStyle/>
        <a:p>
          <a:endParaRPr lang="en-US"/>
        </a:p>
      </dgm:t>
    </dgm:pt>
    <dgm:pt modelId="{C283E7FF-C3B2-493A-99E7-B09662888724}" type="pres">
      <dgm:prSet presAssocID="{2D6D2D5C-D112-446F-A2A4-6152B78DCE5C}" presName="vert0" presStyleCnt="0">
        <dgm:presLayoutVars>
          <dgm:dir/>
          <dgm:animOne val="branch"/>
          <dgm:animLvl val="lvl"/>
        </dgm:presLayoutVars>
      </dgm:prSet>
      <dgm:spPr/>
    </dgm:pt>
    <dgm:pt modelId="{95C940A1-400B-4182-8C6D-45187632C895}" type="pres">
      <dgm:prSet presAssocID="{5EDF20B5-C3A3-4D38-87D9-6D730625F83C}" presName="thickLine" presStyleLbl="alignNode1" presStyleIdx="0" presStyleCnt="3"/>
      <dgm:spPr/>
    </dgm:pt>
    <dgm:pt modelId="{0BC5D889-A678-4540-B48C-F674C0920A6A}" type="pres">
      <dgm:prSet presAssocID="{5EDF20B5-C3A3-4D38-87D9-6D730625F83C}" presName="horz1" presStyleCnt="0"/>
      <dgm:spPr/>
    </dgm:pt>
    <dgm:pt modelId="{072CEEE3-4DE2-442B-B58E-D410452FDFB9}" type="pres">
      <dgm:prSet presAssocID="{5EDF20B5-C3A3-4D38-87D9-6D730625F83C}" presName="tx1" presStyleLbl="revTx" presStyleIdx="0" presStyleCnt="3"/>
      <dgm:spPr/>
    </dgm:pt>
    <dgm:pt modelId="{950305D3-2343-4996-BB99-B039A59EAEB4}" type="pres">
      <dgm:prSet presAssocID="{5EDF20B5-C3A3-4D38-87D9-6D730625F83C}" presName="vert1" presStyleCnt="0"/>
      <dgm:spPr/>
    </dgm:pt>
    <dgm:pt modelId="{9F371CA5-2613-4598-A461-47F549493762}" type="pres">
      <dgm:prSet presAssocID="{38E430DA-A453-49D2-8872-C697A7F629E2}" presName="thickLine" presStyleLbl="alignNode1" presStyleIdx="1" presStyleCnt="3"/>
      <dgm:spPr/>
    </dgm:pt>
    <dgm:pt modelId="{B3FE9A7C-C2EC-4CA2-A55E-1E8E2DDD0BC2}" type="pres">
      <dgm:prSet presAssocID="{38E430DA-A453-49D2-8872-C697A7F629E2}" presName="horz1" presStyleCnt="0"/>
      <dgm:spPr/>
    </dgm:pt>
    <dgm:pt modelId="{809251D2-A950-4D98-A5C0-77902850F2F2}" type="pres">
      <dgm:prSet presAssocID="{38E430DA-A453-49D2-8872-C697A7F629E2}" presName="tx1" presStyleLbl="revTx" presStyleIdx="1" presStyleCnt="3"/>
      <dgm:spPr/>
    </dgm:pt>
    <dgm:pt modelId="{04EC96E3-9363-4AB2-951D-D20080CCF892}" type="pres">
      <dgm:prSet presAssocID="{38E430DA-A453-49D2-8872-C697A7F629E2}" presName="vert1" presStyleCnt="0"/>
      <dgm:spPr/>
    </dgm:pt>
    <dgm:pt modelId="{A369D5B5-836F-465A-BEB7-CC9939D761A3}" type="pres">
      <dgm:prSet presAssocID="{296E287B-FED1-43A2-B3EE-82FE156D03C9}" presName="thickLine" presStyleLbl="alignNode1" presStyleIdx="2" presStyleCnt="3"/>
      <dgm:spPr/>
    </dgm:pt>
    <dgm:pt modelId="{667E7C32-4948-44C2-979F-4F2003D93293}" type="pres">
      <dgm:prSet presAssocID="{296E287B-FED1-43A2-B3EE-82FE156D03C9}" presName="horz1" presStyleCnt="0"/>
      <dgm:spPr/>
    </dgm:pt>
    <dgm:pt modelId="{C4385DF7-A434-4F91-AD33-667056033A11}" type="pres">
      <dgm:prSet presAssocID="{296E287B-FED1-43A2-B3EE-82FE156D03C9}" presName="tx1" presStyleLbl="revTx" presStyleIdx="2" presStyleCnt="3"/>
      <dgm:spPr/>
    </dgm:pt>
    <dgm:pt modelId="{277BC456-7C6C-4E46-AA3B-120FF3E45F1F}" type="pres">
      <dgm:prSet presAssocID="{296E287B-FED1-43A2-B3EE-82FE156D03C9}" presName="vert1" presStyleCnt="0"/>
      <dgm:spPr/>
    </dgm:pt>
  </dgm:ptLst>
  <dgm:cxnLst>
    <dgm:cxn modelId="{573A570D-844C-431E-8185-D726C0475329}" srcId="{2D6D2D5C-D112-446F-A2A4-6152B78DCE5C}" destId="{38E430DA-A453-49D2-8872-C697A7F629E2}" srcOrd="1" destOrd="0" parTransId="{B453A196-E7C1-446E-80DE-001A3FB75D58}" sibTransId="{8F5EDA4A-39CA-4C35-8EEE-0E78A8C91203}"/>
    <dgm:cxn modelId="{F1101F63-0850-4B46-A1E5-27229FF20E28}" type="presOf" srcId="{38E430DA-A453-49D2-8872-C697A7F629E2}" destId="{809251D2-A950-4D98-A5C0-77902850F2F2}" srcOrd="0" destOrd="0" presId="urn:microsoft.com/office/officeart/2008/layout/LinedList"/>
    <dgm:cxn modelId="{058D0F71-6447-4E5F-8908-9A585C4DA7DB}" srcId="{2D6D2D5C-D112-446F-A2A4-6152B78DCE5C}" destId="{5EDF20B5-C3A3-4D38-87D9-6D730625F83C}" srcOrd="0" destOrd="0" parTransId="{1F134EAC-CD00-4DB3-AE7C-5BC76B677330}" sibTransId="{FF0DA30B-0388-4E19-859D-DE736D96D3EF}"/>
    <dgm:cxn modelId="{F60CA67F-3B85-499A-AFD3-B3BF217D3671}" type="presOf" srcId="{2D6D2D5C-D112-446F-A2A4-6152B78DCE5C}" destId="{C283E7FF-C3B2-493A-99E7-B09662888724}" srcOrd="0" destOrd="0" presId="urn:microsoft.com/office/officeart/2008/layout/LinedList"/>
    <dgm:cxn modelId="{147011A1-E2E4-4C45-AAD6-ED8CD1A67567}" type="presOf" srcId="{296E287B-FED1-43A2-B3EE-82FE156D03C9}" destId="{C4385DF7-A434-4F91-AD33-667056033A11}" srcOrd="0" destOrd="0" presId="urn:microsoft.com/office/officeart/2008/layout/LinedList"/>
    <dgm:cxn modelId="{273D12A5-1FBC-4125-A12A-AF064C4674B5}" srcId="{2D6D2D5C-D112-446F-A2A4-6152B78DCE5C}" destId="{296E287B-FED1-43A2-B3EE-82FE156D03C9}" srcOrd="2" destOrd="0" parTransId="{4C527D06-9047-4665-96FA-EA09495D06C0}" sibTransId="{793ADF7B-B00B-43B9-A446-CBE20C1A975B}"/>
    <dgm:cxn modelId="{623AA3E3-7C18-4BC0-81B7-B68D8F485391}" type="presOf" srcId="{5EDF20B5-C3A3-4D38-87D9-6D730625F83C}" destId="{072CEEE3-4DE2-442B-B58E-D410452FDFB9}" srcOrd="0" destOrd="0" presId="urn:microsoft.com/office/officeart/2008/layout/LinedList"/>
    <dgm:cxn modelId="{64595EB7-3C6A-4FEB-9F6F-5EED5978E178}" type="presParOf" srcId="{C283E7FF-C3B2-493A-99E7-B09662888724}" destId="{95C940A1-400B-4182-8C6D-45187632C895}" srcOrd="0" destOrd="0" presId="urn:microsoft.com/office/officeart/2008/layout/LinedList"/>
    <dgm:cxn modelId="{D50091AC-EAC3-4DED-B1D1-D9C1C73C862C}" type="presParOf" srcId="{C283E7FF-C3B2-493A-99E7-B09662888724}" destId="{0BC5D889-A678-4540-B48C-F674C0920A6A}" srcOrd="1" destOrd="0" presId="urn:microsoft.com/office/officeart/2008/layout/LinedList"/>
    <dgm:cxn modelId="{5C03D4AF-D61B-4452-9260-55D073E6F08B}" type="presParOf" srcId="{0BC5D889-A678-4540-B48C-F674C0920A6A}" destId="{072CEEE3-4DE2-442B-B58E-D410452FDFB9}" srcOrd="0" destOrd="0" presId="urn:microsoft.com/office/officeart/2008/layout/LinedList"/>
    <dgm:cxn modelId="{BECF7A73-8420-4206-A7AA-BF9969182066}" type="presParOf" srcId="{0BC5D889-A678-4540-B48C-F674C0920A6A}" destId="{950305D3-2343-4996-BB99-B039A59EAEB4}" srcOrd="1" destOrd="0" presId="urn:microsoft.com/office/officeart/2008/layout/LinedList"/>
    <dgm:cxn modelId="{4CC5F21F-FD80-415A-9642-CD3E8E70600E}" type="presParOf" srcId="{C283E7FF-C3B2-493A-99E7-B09662888724}" destId="{9F371CA5-2613-4598-A461-47F549493762}" srcOrd="2" destOrd="0" presId="urn:microsoft.com/office/officeart/2008/layout/LinedList"/>
    <dgm:cxn modelId="{AB0C06D4-2491-447E-B11B-FB75240EC8A5}" type="presParOf" srcId="{C283E7FF-C3B2-493A-99E7-B09662888724}" destId="{B3FE9A7C-C2EC-4CA2-A55E-1E8E2DDD0BC2}" srcOrd="3" destOrd="0" presId="urn:microsoft.com/office/officeart/2008/layout/LinedList"/>
    <dgm:cxn modelId="{BBCB4B3F-AA7B-4B6F-9C06-A4D64E1503B2}" type="presParOf" srcId="{B3FE9A7C-C2EC-4CA2-A55E-1E8E2DDD0BC2}" destId="{809251D2-A950-4D98-A5C0-77902850F2F2}" srcOrd="0" destOrd="0" presId="urn:microsoft.com/office/officeart/2008/layout/LinedList"/>
    <dgm:cxn modelId="{929362A4-5AB9-47CA-B469-2EFFF1E80BB7}" type="presParOf" srcId="{B3FE9A7C-C2EC-4CA2-A55E-1E8E2DDD0BC2}" destId="{04EC96E3-9363-4AB2-951D-D20080CCF892}" srcOrd="1" destOrd="0" presId="urn:microsoft.com/office/officeart/2008/layout/LinedList"/>
    <dgm:cxn modelId="{DBBEA522-9367-449D-9FE2-991F7C157A64}" type="presParOf" srcId="{C283E7FF-C3B2-493A-99E7-B09662888724}" destId="{A369D5B5-836F-465A-BEB7-CC9939D761A3}" srcOrd="4" destOrd="0" presId="urn:microsoft.com/office/officeart/2008/layout/LinedList"/>
    <dgm:cxn modelId="{F94C6795-9CEE-4CE5-97B5-740F1AEEE239}" type="presParOf" srcId="{C283E7FF-C3B2-493A-99E7-B09662888724}" destId="{667E7C32-4948-44C2-979F-4F2003D93293}" srcOrd="5" destOrd="0" presId="urn:microsoft.com/office/officeart/2008/layout/LinedList"/>
    <dgm:cxn modelId="{2E769664-E78E-4CE6-B0EE-CB106465DB07}" type="presParOf" srcId="{667E7C32-4948-44C2-979F-4F2003D93293}" destId="{C4385DF7-A434-4F91-AD33-667056033A11}" srcOrd="0" destOrd="0" presId="urn:microsoft.com/office/officeart/2008/layout/LinedList"/>
    <dgm:cxn modelId="{A09E00A7-18C0-418F-98DC-CF04F3EA291E}" type="presParOf" srcId="{667E7C32-4948-44C2-979F-4F2003D93293}" destId="{277BC456-7C6C-4E46-AA3B-120FF3E45F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4FEA11-C307-4194-8876-B52E41D0DC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25E9FD0-DCA5-48B9-9703-8B1C19E3A9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GPU provides performance enhancement</a:t>
          </a:r>
          <a:endParaRPr lang="en-US" dirty="0"/>
        </a:p>
      </dgm:t>
    </dgm:pt>
    <dgm:pt modelId="{DCFFEFFE-8757-4600-AD00-F55886ADDD08}" type="parTrans" cxnId="{5E84F82A-6DCA-4466-8443-DD896C38B85B}">
      <dgm:prSet/>
      <dgm:spPr/>
      <dgm:t>
        <a:bodyPr/>
        <a:lstStyle/>
        <a:p>
          <a:endParaRPr lang="en-US"/>
        </a:p>
      </dgm:t>
    </dgm:pt>
    <dgm:pt modelId="{BE4AA23D-09F4-470B-8C6E-FB5E7F597E27}" type="sibTrans" cxnId="{5E84F82A-6DCA-4466-8443-DD896C38B85B}">
      <dgm:prSet/>
      <dgm:spPr/>
      <dgm:t>
        <a:bodyPr/>
        <a:lstStyle/>
        <a:p>
          <a:endParaRPr lang="en-US"/>
        </a:p>
      </dgm:t>
    </dgm:pt>
    <dgm:pt modelId="{65D53BFF-37C8-4608-B037-E2E8A54B8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Python based </a:t>
          </a:r>
          <a:r>
            <a:rPr lang="en-US" b="0" i="0" dirty="0" err="1"/>
            <a:t>cuDF</a:t>
          </a:r>
          <a:r>
            <a:rPr lang="en-US" b="0" i="0" dirty="0"/>
            <a:t> can be a head start to GPU programming</a:t>
          </a:r>
          <a:endParaRPr lang="en-US" dirty="0"/>
        </a:p>
      </dgm:t>
    </dgm:pt>
    <dgm:pt modelId="{D2100AA0-C8AD-41FA-A0E4-068FC743FC3A}" type="parTrans" cxnId="{92C0872D-06F9-47C2-96D0-879340528BC4}">
      <dgm:prSet/>
      <dgm:spPr/>
      <dgm:t>
        <a:bodyPr/>
        <a:lstStyle/>
        <a:p>
          <a:endParaRPr lang="en-US"/>
        </a:p>
      </dgm:t>
    </dgm:pt>
    <dgm:pt modelId="{C1602207-5C01-4929-8B87-BA68C4C1B924}" type="sibTrans" cxnId="{92C0872D-06F9-47C2-96D0-879340528BC4}">
      <dgm:prSet/>
      <dgm:spPr/>
      <dgm:t>
        <a:bodyPr/>
        <a:lstStyle/>
        <a:p>
          <a:endParaRPr lang="en-US"/>
        </a:p>
      </dgm:t>
    </dgm:pt>
    <dgm:pt modelId="{DAD8D051-4450-427F-B86E-9E3D65D0ED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Low level CUDA has a learning curve but improves performance</a:t>
          </a:r>
          <a:endParaRPr lang="en-US" dirty="0"/>
        </a:p>
      </dgm:t>
    </dgm:pt>
    <dgm:pt modelId="{1E5915C4-27DF-41AD-AB8A-5902E97CAF41}" type="parTrans" cxnId="{9CD8ECEF-F22B-46F8-8037-C774A5D7D859}">
      <dgm:prSet/>
      <dgm:spPr/>
      <dgm:t>
        <a:bodyPr/>
        <a:lstStyle/>
        <a:p>
          <a:endParaRPr lang="en-US"/>
        </a:p>
      </dgm:t>
    </dgm:pt>
    <dgm:pt modelId="{79D550E8-4581-4EA6-8B15-5BD1EDD9DD1A}" type="sibTrans" cxnId="{9CD8ECEF-F22B-46F8-8037-C774A5D7D859}">
      <dgm:prSet/>
      <dgm:spPr/>
      <dgm:t>
        <a:bodyPr/>
        <a:lstStyle/>
        <a:p>
          <a:endParaRPr lang="en-US"/>
        </a:p>
      </dgm:t>
    </dgm:pt>
    <dgm:pt modelId="{357908FD-AA0C-469E-8F81-EB716179434D}" type="pres">
      <dgm:prSet presAssocID="{7D4FEA11-C307-4194-8876-B52E41D0DC71}" presName="root" presStyleCnt="0">
        <dgm:presLayoutVars>
          <dgm:dir/>
          <dgm:resizeHandles val="exact"/>
        </dgm:presLayoutVars>
      </dgm:prSet>
      <dgm:spPr/>
    </dgm:pt>
    <dgm:pt modelId="{DB6AC8A0-D574-4A7A-991E-06B91468BF2C}" type="pres">
      <dgm:prSet presAssocID="{625E9FD0-DCA5-48B9-9703-8B1C19E3A919}" presName="compNode" presStyleCnt="0"/>
      <dgm:spPr/>
    </dgm:pt>
    <dgm:pt modelId="{88A7BE15-6455-4844-B4EC-B659E88AFA6B}" type="pres">
      <dgm:prSet presAssocID="{625E9FD0-DCA5-48B9-9703-8B1C19E3A919}" presName="bgRect" presStyleLbl="bgShp" presStyleIdx="0" presStyleCnt="3"/>
      <dgm:spPr/>
    </dgm:pt>
    <dgm:pt modelId="{6AB7D302-9458-456A-9DA5-0C2187F697E4}" type="pres">
      <dgm:prSet presAssocID="{625E9FD0-DCA5-48B9-9703-8B1C19E3A9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24D01572-F67E-4E0D-8DBC-E51850B2134E}" type="pres">
      <dgm:prSet presAssocID="{625E9FD0-DCA5-48B9-9703-8B1C19E3A919}" presName="spaceRect" presStyleCnt="0"/>
      <dgm:spPr/>
    </dgm:pt>
    <dgm:pt modelId="{847EBDD5-0703-4031-8476-13B17A04AEEC}" type="pres">
      <dgm:prSet presAssocID="{625E9FD0-DCA5-48B9-9703-8B1C19E3A919}" presName="parTx" presStyleLbl="revTx" presStyleIdx="0" presStyleCnt="3">
        <dgm:presLayoutVars>
          <dgm:chMax val="0"/>
          <dgm:chPref val="0"/>
        </dgm:presLayoutVars>
      </dgm:prSet>
      <dgm:spPr/>
    </dgm:pt>
    <dgm:pt modelId="{EA0D208F-8A1F-44B9-A37E-E9339A533463}" type="pres">
      <dgm:prSet presAssocID="{BE4AA23D-09F4-470B-8C6E-FB5E7F597E27}" presName="sibTrans" presStyleCnt="0"/>
      <dgm:spPr/>
    </dgm:pt>
    <dgm:pt modelId="{F8585ABB-264A-409F-B6EC-9C8BCD0264AD}" type="pres">
      <dgm:prSet presAssocID="{65D53BFF-37C8-4608-B037-E2E8A54B8616}" presName="compNode" presStyleCnt="0"/>
      <dgm:spPr/>
    </dgm:pt>
    <dgm:pt modelId="{2D6DBF05-DAB5-412D-950A-3420970F52FD}" type="pres">
      <dgm:prSet presAssocID="{65D53BFF-37C8-4608-B037-E2E8A54B8616}" presName="bgRect" presStyleLbl="bgShp" presStyleIdx="1" presStyleCnt="3"/>
      <dgm:spPr/>
    </dgm:pt>
    <dgm:pt modelId="{63A02625-E079-450C-9744-6F3D2E9B105D}" type="pres">
      <dgm:prSet presAssocID="{65D53BFF-37C8-4608-B037-E2E8A54B86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44DEF5F-BC7C-4732-BA29-31775EB7F6A7}" type="pres">
      <dgm:prSet presAssocID="{65D53BFF-37C8-4608-B037-E2E8A54B8616}" presName="spaceRect" presStyleCnt="0"/>
      <dgm:spPr/>
    </dgm:pt>
    <dgm:pt modelId="{E76F1A7D-46A9-41C6-BCCB-4DFD0032E057}" type="pres">
      <dgm:prSet presAssocID="{65D53BFF-37C8-4608-B037-E2E8A54B8616}" presName="parTx" presStyleLbl="revTx" presStyleIdx="1" presStyleCnt="3">
        <dgm:presLayoutVars>
          <dgm:chMax val="0"/>
          <dgm:chPref val="0"/>
        </dgm:presLayoutVars>
      </dgm:prSet>
      <dgm:spPr/>
    </dgm:pt>
    <dgm:pt modelId="{60348BE5-FE79-4562-85E9-8EC632E13209}" type="pres">
      <dgm:prSet presAssocID="{C1602207-5C01-4929-8B87-BA68C4C1B924}" presName="sibTrans" presStyleCnt="0"/>
      <dgm:spPr/>
    </dgm:pt>
    <dgm:pt modelId="{7C04E190-E272-448E-B1FF-4A8880CF30B2}" type="pres">
      <dgm:prSet presAssocID="{DAD8D051-4450-427F-B86E-9E3D65D0EDCA}" presName="compNode" presStyleCnt="0"/>
      <dgm:spPr/>
    </dgm:pt>
    <dgm:pt modelId="{17A4335C-210F-464F-A5E5-ED10F95D17F8}" type="pres">
      <dgm:prSet presAssocID="{DAD8D051-4450-427F-B86E-9E3D65D0EDCA}" presName="bgRect" presStyleLbl="bgShp" presStyleIdx="2" presStyleCnt="3"/>
      <dgm:spPr/>
    </dgm:pt>
    <dgm:pt modelId="{A5294A7F-F15D-4158-B7D1-6E9CFD1A7C2B}" type="pres">
      <dgm:prSet presAssocID="{DAD8D051-4450-427F-B86E-9E3D65D0ED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18EA0FE-F6C1-4587-AC9D-B3BE64972B1B}" type="pres">
      <dgm:prSet presAssocID="{DAD8D051-4450-427F-B86E-9E3D65D0EDCA}" presName="spaceRect" presStyleCnt="0"/>
      <dgm:spPr/>
    </dgm:pt>
    <dgm:pt modelId="{AF9A064D-F1CD-4044-B168-F7FB0FF0A6FE}" type="pres">
      <dgm:prSet presAssocID="{DAD8D051-4450-427F-B86E-9E3D65D0EDC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68CC15-962A-4CAB-88ED-BA8BFD6CABE7}" type="presOf" srcId="{625E9FD0-DCA5-48B9-9703-8B1C19E3A919}" destId="{847EBDD5-0703-4031-8476-13B17A04AEEC}" srcOrd="0" destOrd="0" presId="urn:microsoft.com/office/officeart/2018/2/layout/IconVerticalSolidList"/>
    <dgm:cxn modelId="{5E84F82A-6DCA-4466-8443-DD896C38B85B}" srcId="{7D4FEA11-C307-4194-8876-B52E41D0DC71}" destId="{625E9FD0-DCA5-48B9-9703-8B1C19E3A919}" srcOrd="0" destOrd="0" parTransId="{DCFFEFFE-8757-4600-AD00-F55886ADDD08}" sibTransId="{BE4AA23D-09F4-470B-8C6E-FB5E7F597E27}"/>
    <dgm:cxn modelId="{92C0872D-06F9-47C2-96D0-879340528BC4}" srcId="{7D4FEA11-C307-4194-8876-B52E41D0DC71}" destId="{65D53BFF-37C8-4608-B037-E2E8A54B8616}" srcOrd="1" destOrd="0" parTransId="{D2100AA0-C8AD-41FA-A0E4-068FC743FC3A}" sibTransId="{C1602207-5C01-4929-8B87-BA68C4C1B924}"/>
    <dgm:cxn modelId="{40C18244-F224-4910-9709-63471A6BADBE}" type="presOf" srcId="{7D4FEA11-C307-4194-8876-B52E41D0DC71}" destId="{357908FD-AA0C-469E-8F81-EB716179434D}" srcOrd="0" destOrd="0" presId="urn:microsoft.com/office/officeart/2018/2/layout/IconVerticalSolidList"/>
    <dgm:cxn modelId="{E34AC28C-1C20-4933-81AD-4917FEE05820}" type="presOf" srcId="{DAD8D051-4450-427F-B86E-9E3D65D0EDCA}" destId="{AF9A064D-F1CD-4044-B168-F7FB0FF0A6FE}" srcOrd="0" destOrd="0" presId="urn:microsoft.com/office/officeart/2018/2/layout/IconVerticalSolidList"/>
    <dgm:cxn modelId="{B98D3BBC-55A2-4396-9A64-3589E9B3756D}" type="presOf" srcId="{65D53BFF-37C8-4608-B037-E2E8A54B8616}" destId="{E76F1A7D-46A9-41C6-BCCB-4DFD0032E057}" srcOrd="0" destOrd="0" presId="urn:microsoft.com/office/officeart/2018/2/layout/IconVerticalSolidList"/>
    <dgm:cxn modelId="{9CD8ECEF-F22B-46F8-8037-C774A5D7D859}" srcId="{7D4FEA11-C307-4194-8876-B52E41D0DC71}" destId="{DAD8D051-4450-427F-B86E-9E3D65D0EDCA}" srcOrd="2" destOrd="0" parTransId="{1E5915C4-27DF-41AD-AB8A-5902E97CAF41}" sibTransId="{79D550E8-4581-4EA6-8B15-5BD1EDD9DD1A}"/>
    <dgm:cxn modelId="{B2AAD3A7-E0CE-4CE7-A925-2384B6C31668}" type="presParOf" srcId="{357908FD-AA0C-469E-8F81-EB716179434D}" destId="{DB6AC8A0-D574-4A7A-991E-06B91468BF2C}" srcOrd="0" destOrd="0" presId="urn:microsoft.com/office/officeart/2018/2/layout/IconVerticalSolidList"/>
    <dgm:cxn modelId="{B4C7B117-2E61-4C80-A2EB-DC238037D805}" type="presParOf" srcId="{DB6AC8A0-D574-4A7A-991E-06B91468BF2C}" destId="{88A7BE15-6455-4844-B4EC-B659E88AFA6B}" srcOrd="0" destOrd="0" presId="urn:microsoft.com/office/officeart/2018/2/layout/IconVerticalSolidList"/>
    <dgm:cxn modelId="{39333EBB-C547-4256-8FEC-0EACB30253FB}" type="presParOf" srcId="{DB6AC8A0-D574-4A7A-991E-06B91468BF2C}" destId="{6AB7D302-9458-456A-9DA5-0C2187F697E4}" srcOrd="1" destOrd="0" presId="urn:microsoft.com/office/officeart/2018/2/layout/IconVerticalSolidList"/>
    <dgm:cxn modelId="{414E68C4-70E6-4218-9003-B8D9ED37D7C0}" type="presParOf" srcId="{DB6AC8A0-D574-4A7A-991E-06B91468BF2C}" destId="{24D01572-F67E-4E0D-8DBC-E51850B2134E}" srcOrd="2" destOrd="0" presId="urn:microsoft.com/office/officeart/2018/2/layout/IconVerticalSolidList"/>
    <dgm:cxn modelId="{E4EECAD7-F13B-4396-AF10-1AAF24888D5C}" type="presParOf" srcId="{DB6AC8A0-D574-4A7A-991E-06B91468BF2C}" destId="{847EBDD5-0703-4031-8476-13B17A04AEEC}" srcOrd="3" destOrd="0" presId="urn:microsoft.com/office/officeart/2018/2/layout/IconVerticalSolidList"/>
    <dgm:cxn modelId="{66AF6406-C8AD-4F3B-A983-491572CC9FDF}" type="presParOf" srcId="{357908FD-AA0C-469E-8F81-EB716179434D}" destId="{EA0D208F-8A1F-44B9-A37E-E9339A533463}" srcOrd="1" destOrd="0" presId="urn:microsoft.com/office/officeart/2018/2/layout/IconVerticalSolidList"/>
    <dgm:cxn modelId="{2D810A72-E072-4D0C-9E4D-65219BC0B1CE}" type="presParOf" srcId="{357908FD-AA0C-469E-8F81-EB716179434D}" destId="{F8585ABB-264A-409F-B6EC-9C8BCD0264AD}" srcOrd="2" destOrd="0" presId="urn:microsoft.com/office/officeart/2018/2/layout/IconVerticalSolidList"/>
    <dgm:cxn modelId="{7489CD37-55C3-4FD6-98CF-FC6575C9CB55}" type="presParOf" srcId="{F8585ABB-264A-409F-B6EC-9C8BCD0264AD}" destId="{2D6DBF05-DAB5-412D-950A-3420970F52FD}" srcOrd="0" destOrd="0" presId="urn:microsoft.com/office/officeart/2018/2/layout/IconVerticalSolidList"/>
    <dgm:cxn modelId="{75ECE199-A54F-4B31-9358-1DE2B8B0C7E4}" type="presParOf" srcId="{F8585ABB-264A-409F-B6EC-9C8BCD0264AD}" destId="{63A02625-E079-450C-9744-6F3D2E9B105D}" srcOrd="1" destOrd="0" presId="urn:microsoft.com/office/officeart/2018/2/layout/IconVerticalSolidList"/>
    <dgm:cxn modelId="{95CCBB88-0F0C-4BBE-914F-5467713A0349}" type="presParOf" srcId="{F8585ABB-264A-409F-B6EC-9C8BCD0264AD}" destId="{C44DEF5F-BC7C-4732-BA29-31775EB7F6A7}" srcOrd="2" destOrd="0" presId="urn:microsoft.com/office/officeart/2018/2/layout/IconVerticalSolidList"/>
    <dgm:cxn modelId="{307667DD-5D2A-44DC-A69A-41D37A4173BE}" type="presParOf" srcId="{F8585ABB-264A-409F-B6EC-9C8BCD0264AD}" destId="{E76F1A7D-46A9-41C6-BCCB-4DFD0032E057}" srcOrd="3" destOrd="0" presId="urn:microsoft.com/office/officeart/2018/2/layout/IconVerticalSolidList"/>
    <dgm:cxn modelId="{0E75BAB9-CEF1-4F43-99AB-433FE7F72580}" type="presParOf" srcId="{357908FD-AA0C-469E-8F81-EB716179434D}" destId="{60348BE5-FE79-4562-85E9-8EC632E13209}" srcOrd="3" destOrd="0" presId="urn:microsoft.com/office/officeart/2018/2/layout/IconVerticalSolidList"/>
    <dgm:cxn modelId="{B67B117F-F859-46C2-9721-BB4541162F00}" type="presParOf" srcId="{357908FD-AA0C-469E-8F81-EB716179434D}" destId="{7C04E190-E272-448E-B1FF-4A8880CF30B2}" srcOrd="4" destOrd="0" presId="urn:microsoft.com/office/officeart/2018/2/layout/IconVerticalSolidList"/>
    <dgm:cxn modelId="{2AA29666-1C62-4F39-A2BD-485A09D5ABDB}" type="presParOf" srcId="{7C04E190-E272-448E-B1FF-4A8880CF30B2}" destId="{17A4335C-210F-464F-A5E5-ED10F95D17F8}" srcOrd="0" destOrd="0" presId="urn:microsoft.com/office/officeart/2018/2/layout/IconVerticalSolidList"/>
    <dgm:cxn modelId="{E196E403-86D3-4E6B-A874-41DDE2301931}" type="presParOf" srcId="{7C04E190-E272-448E-B1FF-4A8880CF30B2}" destId="{A5294A7F-F15D-4158-B7D1-6E9CFD1A7C2B}" srcOrd="1" destOrd="0" presId="urn:microsoft.com/office/officeart/2018/2/layout/IconVerticalSolidList"/>
    <dgm:cxn modelId="{AEBD31E5-0ED1-43B4-8EB0-3D4B3AB39970}" type="presParOf" srcId="{7C04E190-E272-448E-B1FF-4A8880CF30B2}" destId="{118EA0FE-F6C1-4587-AC9D-B3BE64972B1B}" srcOrd="2" destOrd="0" presId="urn:microsoft.com/office/officeart/2018/2/layout/IconVerticalSolidList"/>
    <dgm:cxn modelId="{87620A1B-6ECD-48F1-8231-DB91A2D52C74}" type="presParOf" srcId="{7C04E190-E272-448E-B1FF-4A8880CF30B2}" destId="{AF9A064D-F1CD-4044-B168-F7FB0FF0A6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FC212-75F7-42EB-8566-68210301988F}">
      <dsp:nvSpPr>
        <dsp:cNvPr id="0" name=""/>
        <dsp:cNvSpPr/>
      </dsp:nvSpPr>
      <dsp:spPr>
        <a:xfrm>
          <a:off x="0" y="2245354"/>
          <a:ext cx="110490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EF567-F50B-4F23-B3D7-796579EF5A0C}">
      <dsp:nvSpPr>
        <dsp:cNvPr id="0" name=""/>
        <dsp:cNvSpPr/>
      </dsp:nvSpPr>
      <dsp:spPr>
        <a:xfrm rot="8100000">
          <a:off x="68444" y="517466"/>
          <a:ext cx="330242" cy="33024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F3203-1B16-431B-B103-CB391B99A56D}">
      <dsp:nvSpPr>
        <dsp:cNvPr id="0" name=""/>
        <dsp:cNvSpPr/>
      </dsp:nvSpPr>
      <dsp:spPr>
        <a:xfrm>
          <a:off x="105131" y="554153"/>
          <a:ext cx="256868" cy="2568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0AF2D-A2CC-4978-8D09-19E9490BABFA}">
      <dsp:nvSpPr>
        <dsp:cNvPr id="0" name=""/>
        <dsp:cNvSpPr/>
      </dsp:nvSpPr>
      <dsp:spPr>
        <a:xfrm>
          <a:off x="467082" y="916104"/>
          <a:ext cx="3064635" cy="13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Basic 2D graphics rendering</a:t>
          </a:r>
        </a:p>
      </dsp:txBody>
      <dsp:txXfrm>
        <a:off x="467082" y="916104"/>
        <a:ext cx="3064635" cy="1329249"/>
      </dsp:txXfrm>
    </dsp:sp>
    <dsp:sp modelId="{2D80D0B3-A60E-403D-92BD-1AA1673C99FD}">
      <dsp:nvSpPr>
        <dsp:cNvPr id="0" name=""/>
        <dsp:cNvSpPr/>
      </dsp:nvSpPr>
      <dsp:spPr>
        <a:xfrm>
          <a:off x="467082" y="449070"/>
          <a:ext cx="3064635" cy="46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1970s - 1980s</a:t>
          </a:r>
        </a:p>
      </dsp:txBody>
      <dsp:txXfrm>
        <a:off x="467082" y="449070"/>
        <a:ext cx="3064635" cy="467033"/>
      </dsp:txXfrm>
    </dsp:sp>
    <dsp:sp modelId="{0BFD40D1-4A04-414A-AAD1-33570DC8C35B}">
      <dsp:nvSpPr>
        <dsp:cNvPr id="0" name=""/>
        <dsp:cNvSpPr/>
      </dsp:nvSpPr>
      <dsp:spPr>
        <a:xfrm>
          <a:off x="233565" y="916104"/>
          <a:ext cx="0" cy="13292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753CE-4D53-4E24-B9A6-4F35C9AA6A93}">
      <dsp:nvSpPr>
        <dsp:cNvPr id="0" name=""/>
        <dsp:cNvSpPr/>
      </dsp:nvSpPr>
      <dsp:spPr>
        <a:xfrm>
          <a:off x="190647" y="2203320"/>
          <a:ext cx="84066" cy="8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9902F-B4B8-4C7C-96DB-04265A6D82D9}">
      <dsp:nvSpPr>
        <dsp:cNvPr id="0" name=""/>
        <dsp:cNvSpPr/>
      </dsp:nvSpPr>
      <dsp:spPr>
        <a:xfrm rot="18900000">
          <a:off x="1907586" y="3642999"/>
          <a:ext cx="330242" cy="33024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6D181-9DEE-4F4C-8E19-1DF79481C147}">
      <dsp:nvSpPr>
        <dsp:cNvPr id="0" name=""/>
        <dsp:cNvSpPr/>
      </dsp:nvSpPr>
      <dsp:spPr>
        <a:xfrm>
          <a:off x="1944273" y="3679686"/>
          <a:ext cx="256868" cy="2568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D54540-1007-40D4-A728-DD74C74A38A5}">
      <dsp:nvSpPr>
        <dsp:cNvPr id="0" name=""/>
        <dsp:cNvSpPr/>
      </dsp:nvSpPr>
      <dsp:spPr>
        <a:xfrm>
          <a:off x="2306224" y="2245354"/>
          <a:ext cx="3064635" cy="13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3D graphics accelerators</a:t>
          </a:r>
        </a:p>
      </dsp:txBody>
      <dsp:txXfrm>
        <a:off x="2306224" y="2245354"/>
        <a:ext cx="3064635" cy="1329249"/>
      </dsp:txXfrm>
    </dsp:sp>
    <dsp:sp modelId="{7F4213E1-DB0F-4329-9E5C-D00A55017A1F}">
      <dsp:nvSpPr>
        <dsp:cNvPr id="0" name=""/>
        <dsp:cNvSpPr/>
      </dsp:nvSpPr>
      <dsp:spPr>
        <a:xfrm>
          <a:off x="2306224" y="3574603"/>
          <a:ext cx="3064635" cy="46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1990s</a:t>
          </a:r>
        </a:p>
      </dsp:txBody>
      <dsp:txXfrm>
        <a:off x="2306224" y="3574603"/>
        <a:ext cx="3064635" cy="467033"/>
      </dsp:txXfrm>
    </dsp:sp>
    <dsp:sp modelId="{5E3E36A3-C6E1-4922-ADDC-93CD60216C76}">
      <dsp:nvSpPr>
        <dsp:cNvPr id="0" name=""/>
        <dsp:cNvSpPr/>
      </dsp:nvSpPr>
      <dsp:spPr>
        <a:xfrm>
          <a:off x="2072708" y="2245354"/>
          <a:ext cx="0" cy="13292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EFF5A1-BD9A-409E-9346-0B4940AA51BF}">
      <dsp:nvSpPr>
        <dsp:cNvPr id="0" name=""/>
        <dsp:cNvSpPr/>
      </dsp:nvSpPr>
      <dsp:spPr>
        <a:xfrm>
          <a:off x="2029790" y="2203320"/>
          <a:ext cx="84066" cy="8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0EBCA-24F5-4C49-90BF-492F48DDD799}">
      <dsp:nvSpPr>
        <dsp:cNvPr id="0" name=""/>
        <dsp:cNvSpPr/>
      </dsp:nvSpPr>
      <dsp:spPr>
        <a:xfrm rot="8100000">
          <a:off x="3746729" y="517466"/>
          <a:ext cx="330242" cy="33024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63E3B-4B29-402F-B7BF-B3883B0B53EA}">
      <dsp:nvSpPr>
        <dsp:cNvPr id="0" name=""/>
        <dsp:cNvSpPr/>
      </dsp:nvSpPr>
      <dsp:spPr>
        <a:xfrm>
          <a:off x="3783416" y="554153"/>
          <a:ext cx="256868" cy="2568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261F3-B6EB-4DCB-88FE-754B6AE89EF8}">
      <dsp:nvSpPr>
        <dsp:cNvPr id="0" name=""/>
        <dsp:cNvSpPr/>
      </dsp:nvSpPr>
      <dsp:spPr>
        <a:xfrm>
          <a:off x="4145367" y="916104"/>
          <a:ext cx="3064635" cy="13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Programmable shaders</a:t>
          </a:r>
        </a:p>
      </dsp:txBody>
      <dsp:txXfrm>
        <a:off x="4145367" y="916104"/>
        <a:ext cx="3064635" cy="1329249"/>
      </dsp:txXfrm>
    </dsp:sp>
    <dsp:sp modelId="{34C40D67-2834-4654-827E-0CFA9BBCDE8F}">
      <dsp:nvSpPr>
        <dsp:cNvPr id="0" name=""/>
        <dsp:cNvSpPr/>
      </dsp:nvSpPr>
      <dsp:spPr>
        <a:xfrm>
          <a:off x="4145367" y="449070"/>
          <a:ext cx="3064635" cy="46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Early 2000s</a:t>
          </a:r>
        </a:p>
      </dsp:txBody>
      <dsp:txXfrm>
        <a:off x="4145367" y="449070"/>
        <a:ext cx="3064635" cy="467033"/>
      </dsp:txXfrm>
    </dsp:sp>
    <dsp:sp modelId="{ACA0BB3A-87FF-4993-AA46-1DCE1C230823}">
      <dsp:nvSpPr>
        <dsp:cNvPr id="0" name=""/>
        <dsp:cNvSpPr/>
      </dsp:nvSpPr>
      <dsp:spPr>
        <a:xfrm>
          <a:off x="3911850" y="916104"/>
          <a:ext cx="0" cy="13292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E8254-FB56-4295-9F52-332978D0C429}">
      <dsp:nvSpPr>
        <dsp:cNvPr id="0" name=""/>
        <dsp:cNvSpPr/>
      </dsp:nvSpPr>
      <dsp:spPr>
        <a:xfrm>
          <a:off x="3868932" y="2203320"/>
          <a:ext cx="84066" cy="8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C15A2-7B6E-46E7-A2D5-C8BFAF520564}">
      <dsp:nvSpPr>
        <dsp:cNvPr id="0" name=""/>
        <dsp:cNvSpPr/>
      </dsp:nvSpPr>
      <dsp:spPr>
        <a:xfrm rot="18900000">
          <a:off x="5585872" y="3642999"/>
          <a:ext cx="330242" cy="33024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C9A76-90F3-4908-9FFC-BB4297F3E03E}">
      <dsp:nvSpPr>
        <dsp:cNvPr id="0" name=""/>
        <dsp:cNvSpPr/>
      </dsp:nvSpPr>
      <dsp:spPr>
        <a:xfrm>
          <a:off x="5622559" y="3679686"/>
          <a:ext cx="256868" cy="2568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9327B-FB86-4E87-9F71-DB329E008EB5}">
      <dsp:nvSpPr>
        <dsp:cNvPr id="0" name=""/>
        <dsp:cNvSpPr/>
      </dsp:nvSpPr>
      <dsp:spPr>
        <a:xfrm>
          <a:off x="5984510" y="2245354"/>
          <a:ext cx="3064635" cy="13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Parallel processing on GPU</a:t>
          </a:r>
        </a:p>
      </dsp:txBody>
      <dsp:txXfrm>
        <a:off x="5984510" y="2245354"/>
        <a:ext cx="3064635" cy="1329249"/>
      </dsp:txXfrm>
    </dsp:sp>
    <dsp:sp modelId="{83D7DD96-97D7-49DD-9659-3DDDBBF04BCA}">
      <dsp:nvSpPr>
        <dsp:cNvPr id="0" name=""/>
        <dsp:cNvSpPr/>
      </dsp:nvSpPr>
      <dsp:spPr>
        <a:xfrm>
          <a:off x="5984510" y="3574603"/>
          <a:ext cx="3064635" cy="46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Mid 2000s</a:t>
          </a:r>
        </a:p>
      </dsp:txBody>
      <dsp:txXfrm>
        <a:off x="5984510" y="3574603"/>
        <a:ext cx="3064635" cy="467033"/>
      </dsp:txXfrm>
    </dsp:sp>
    <dsp:sp modelId="{05CF730F-5FC2-494D-9DFA-ABD2844609AA}">
      <dsp:nvSpPr>
        <dsp:cNvPr id="0" name=""/>
        <dsp:cNvSpPr/>
      </dsp:nvSpPr>
      <dsp:spPr>
        <a:xfrm>
          <a:off x="5750993" y="2245354"/>
          <a:ext cx="0" cy="13292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9368A-3B58-430A-9CA1-FF8203B330EB}">
      <dsp:nvSpPr>
        <dsp:cNvPr id="0" name=""/>
        <dsp:cNvSpPr/>
      </dsp:nvSpPr>
      <dsp:spPr>
        <a:xfrm>
          <a:off x="5708075" y="2203320"/>
          <a:ext cx="84066" cy="8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52D7C-F2E3-4097-9A77-C338C55C2561}">
      <dsp:nvSpPr>
        <dsp:cNvPr id="0" name=""/>
        <dsp:cNvSpPr/>
      </dsp:nvSpPr>
      <dsp:spPr>
        <a:xfrm rot="8100000">
          <a:off x="7425014" y="517466"/>
          <a:ext cx="330242" cy="330242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5974C-9A5C-4D0B-B1B2-342DC110AA8A}">
      <dsp:nvSpPr>
        <dsp:cNvPr id="0" name=""/>
        <dsp:cNvSpPr/>
      </dsp:nvSpPr>
      <dsp:spPr>
        <a:xfrm>
          <a:off x="7461702" y="554153"/>
          <a:ext cx="256868" cy="25686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16B0C-7B5C-4BDB-9186-3EEF2ABCB6AB}">
      <dsp:nvSpPr>
        <dsp:cNvPr id="0" name=""/>
        <dsp:cNvSpPr/>
      </dsp:nvSpPr>
      <dsp:spPr>
        <a:xfrm>
          <a:off x="7823653" y="916104"/>
          <a:ext cx="3064635" cy="132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 / ML acceleration</a:t>
          </a:r>
        </a:p>
      </dsp:txBody>
      <dsp:txXfrm>
        <a:off x="7823653" y="916104"/>
        <a:ext cx="3064635" cy="1329249"/>
      </dsp:txXfrm>
    </dsp:sp>
    <dsp:sp modelId="{BC4E21FD-6D45-4443-88F0-BC3A8D937DEC}">
      <dsp:nvSpPr>
        <dsp:cNvPr id="0" name=""/>
        <dsp:cNvSpPr/>
      </dsp:nvSpPr>
      <dsp:spPr>
        <a:xfrm>
          <a:off x="7823653" y="449070"/>
          <a:ext cx="3064635" cy="467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Late 2010s - Early 2020s</a:t>
          </a:r>
        </a:p>
      </dsp:txBody>
      <dsp:txXfrm>
        <a:off x="7823653" y="449070"/>
        <a:ext cx="3064635" cy="467033"/>
      </dsp:txXfrm>
    </dsp:sp>
    <dsp:sp modelId="{806F178A-DCB7-423D-ADCA-850A3593CE03}">
      <dsp:nvSpPr>
        <dsp:cNvPr id="0" name=""/>
        <dsp:cNvSpPr/>
      </dsp:nvSpPr>
      <dsp:spPr>
        <a:xfrm>
          <a:off x="7590136" y="916104"/>
          <a:ext cx="0" cy="13292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05ABB3-6648-4082-939C-8DC3CE11B464}">
      <dsp:nvSpPr>
        <dsp:cNvPr id="0" name=""/>
        <dsp:cNvSpPr/>
      </dsp:nvSpPr>
      <dsp:spPr>
        <a:xfrm>
          <a:off x="7547218" y="2203320"/>
          <a:ext cx="84066" cy="84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99A0C-86CF-49BB-AEC9-D6EE5FCBA18B}">
      <dsp:nvSpPr>
        <dsp:cNvPr id="0" name=""/>
        <dsp:cNvSpPr/>
      </dsp:nvSpPr>
      <dsp:spPr>
        <a:xfrm>
          <a:off x="0" y="0"/>
          <a:ext cx="679691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35D55A-F779-4BEE-8314-CB12FD8B3041}">
      <dsp:nvSpPr>
        <dsp:cNvPr id="0" name=""/>
        <dsp:cNvSpPr/>
      </dsp:nvSpPr>
      <dsp:spPr>
        <a:xfrm>
          <a:off x="0" y="0"/>
          <a:ext cx="6796915" cy="121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Massive parallel processing</a:t>
          </a:r>
          <a:r>
            <a:rPr lang="en-US" sz="3400" b="0" i="0" kern="1200"/>
            <a:t>: Scientific simulations</a:t>
          </a:r>
          <a:endParaRPr lang="en-US" sz="3400" kern="1200"/>
        </a:p>
      </dsp:txBody>
      <dsp:txXfrm>
        <a:off x="0" y="0"/>
        <a:ext cx="6796915" cy="1210127"/>
      </dsp:txXfrm>
    </dsp:sp>
    <dsp:sp modelId="{F1377D88-3A35-4587-839C-5199B8A70A0E}">
      <dsp:nvSpPr>
        <dsp:cNvPr id="0" name=""/>
        <dsp:cNvSpPr/>
      </dsp:nvSpPr>
      <dsp:spPr>
        <a:xfrm>
          <a:off x="0" y="1210127"/>
          <a:ext cx="679691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3C7C89-D26F-426D-B138-618B2FF3AB0C}">
      <dsp:nvSpPr>
        <dsp:cNvPr id="0" name=""/>
        <dsp:cNvSpPr/>
      </dsp:nvSpPr>
      <dsp:spPr>
        <a:xfrm>
          <a:off x="0" y="1210127"/>
          <a:ext cx="6796915" cy="121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Efficient large dataset handling</a:t>
          </a:r>
          <a:r>
            <a:rPr lang="en-US" sz="3400" b="0" i="0" kern="1200"/>
            <a:t>: Machine learning algorithms</a:t>
          </a:r>
          <a:endParaRPr lang="en-US" sz="3400" kern="1200"/>
        </a:p>
      </dsp:txBody>
      <dsp:txXfrm>
        <a:off x="0" y="1210127"/>
        <a:ext cx="6796915" cy="1210127"/>
      </dsp:txXfrm>
    </dsp:sp>
    <dsp:sp modelId="{34CB7FE8-ADDB-4033-B01F-1FBBB6FCEA6F}">
      <dsp:nvSpPr>
        <dsp:cNvPr id="0" name=""/>
        <dsp:cNvSpPr/>
      </dsp:nvSpPr>
      <dsp:spPr>
        <a:xfrm>
          <a:off x="0" y="2420254"/>
          <a:ext cx="679691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DDFD0D-3C43-44AF-91A8-3579B1A82231}">
      <dsp:nvSpPr>
        <dsp:cNvPr id="0" name=""/>
        <dsp:cNvSpPr/>
      </dsp:nvSpPr>
      <dsp:spPr>
        <a:xfrm>
          <a:off x="0" y="2420254"/>
          <a:ext cx="6796915" cy="121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dirty="0"/>
            <a:t>Real-time processing</a:t>
          </a:r>
          <a:r>
            <a:rPr lang="en-US" sz="3400" b="0" i="0" kern="1200" dirty="0"/>
            <a:t>: </a:t>
          </a:r>
          <a:br>
            <a:rPr lang="en-US" sz="3400" b="0" i="0" kern="1200" dirty="0"/>
          </a:br>
          <a:r>
            <a:rPr lang="en-US" sz="3400" b="0" i="0" kern="1200" dirty="0"/>
            <a:t>Gaming and streaming</a:t>
          </a:r>
          <a:endParaRPr lang="en-US" sz="3400" kern="1200" dirty="0"/>
        </a:p>
      </dsp:txBody>
      <dsp:txXfrm>
        <a:off x="0" y="2420254"/>
        <a:ext cx="6796915" cy="1210127"/>
      </dsp:txXfrm>
    </dsp:sp>
    <dsp:sp modelId="{02D7381D-7563-4362-A70B-FDDCFA3AB03D}">
      <dsp:nvSpPr>
        <dsp:cNvPr id="0" name=""/>
        <dsp:cNvSpPr/>
      </dsp:nvSpPr>
      <dsp:spPr>
        <a:xfrm>
          <a:off x="0" y="3630380"/>
          <a:ext cx="6796915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FC6A45-746F-4897-902F-A59A1CB9B649}">
      <dsp:nvSpPr>
        <dsp:cNvPr id="0" name=""/>
        <dsp:cNvSpPr/>
      </dsp:nvSpPr>
      <dsp:spPr>
        <a:xfrm>
          <a:off x="0" y="3630381"/>
          <a:ext cx="6796915" cy="1210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Accelerated financial modeling</a:t>
          </a:r>
          <a:r>
            <a:rPr lang="en-US" sz="3400" b="0" i="0" kern="1200"/>
            <a:t>: Risk assessment and pricing</a:t>
          </a:r>
          <a:endParaRPr lang="en-US" sz="3400" kern="1200"/>
        </a:p>
      </dsp:txBody>
      <dsp:txXfrm>
        <a:off x="0" y="3630381"/>
        <a:ext cx="6796915" cy="12101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5FA58-C91B-44A7-9582-C0296AE6B7C5}">
      <dsp:nvSpPr>
        <dsp:cNvPr id="0" name=""/>
        <dsp:cNvSpPr/>
      </dsp:nvSpPr>
      <dsp:spPr>
        <a:xfrm>
          <a:off x="607855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49DDE-1EDF-4A68-A044-DE52E1554B67}">
      <dsp:nvSpPr>
        <dsp:cNvPr id="0" name=""/>
        <dsp:cNvSpPr/>
      </dsp:nvSpPr>
      <dsp:spPr>
        <a:xfrm>
          <a:off x="917003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72BE-B8DD-472C-BD9C-28AF8F444271}">
      <dsp:nvSpPr>
        <dsp:cNvPr id="0" name=""/>
        <dsp:cNvSpPr/>
      </dsp:nvSpPr>
      <dsp:spPr>
        <a:xfrm>
          <a:off x="144133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Combine data from multiple tables</a:t>
          </a:r>
          <a:endParaRPr lang="en-US" sz="1800" kern="1200"/>
        </a:p>
      </dsp:txBody>
      <dsp:txXfrm>
        <a:off x="144133" y="2836743"/>
        <a:ext cx="2378062" cy="720000"/>
      </dsp:txXfrm>
    </dsp:sp>
    <dsp:sp modelId="{7F4DF6ED-446E-4B9E-BF10-64553A76AA80}">
      <dsp:nvSpPr>
        <dsp:cNvPr id="0" name=""/>
        <dsp:cNvSpPr/>
      </dsp:nvSpPr>
      <dsp:spPr>
        <a:xfrm>
          <a:off x="3402079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4480-2C05-479A-8431-4BE4EE99DE98}">
      <dsp:nvSpPr>
        <dsp:cNvPr id="0" name=""/>
        <dsp:cNvSpPr/>
      </dsp:nvSpPr>
      <dsp:spPr>
        <a:xfrm>
          <a:off x="3711227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47FE9-E2C0-41D7-84D0-53A6EF217F6D}">
      <dsp:nvSpPr>
        <dsp:cNvPr id="0" name=""/>
        <dsp:cNvSpPr/>
      </dsp:nvSpPr>
      <dsp:spPr>
        <a:xfrm>
          <a:off x="2938357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Find patterns in data</a:t>
          </a:r>
          <a:endParaRPr lang="en-US" sz="1800" kern="1200"/>
        </a:p>
      </dsp:txBody>
      <dsp:txXfrm>
        <a:off x="2938357" y="2836743"/>
        <a:ext cx="2378062" cy="720000"/>
      </dsp:txXfrm>
    </dsp:sp>
    <dsp:sp modelId="{EE5D8817-340E-458E-9F14-99A94DAC10A9}">
      <dsp:nvSpPr>
        <dsp:cNvPr id="0" name=""/>
        <dsp:cNvSpPr/>
      </dsp:nvSpPr>
      <dsp:spPr>
        <a:xfrm>
          <a:off x="6196302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DBD23-CB6C-42AF-A568-19A05838599A}">
      <dsp:nvSpPr>
        <dsp:cNvPr id="0" name=""/>
        <dsp:cNvSpPr/>
      </dsp:nvSpPr>
      <dsp:spPr>
        <a:xfrm>
          <a:off x="6505450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63FC1-2A00-484E-8CC1-D2832D78BE39}">
      <dsp:nvSpPr>
        <dsp:cNvPr id="0" name=""/>
        <dsp:cNvSpPr/>
      </dsp:nvSpPr>
      <dsp:spPr>
        <a:xfrm>
          <a:off x="5732580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Clean data</a:t>
          </a:r>
          <a:endParaRPr lang="en-US" sz="1800" kern="1200"/>
        </a:p>
      </dsp:txBody>
      <dsp:txXfrm>
        <a:off x="5732580" y="2836743"/>
        <a:ext cx="2378062" cy="720000"/>
      </dsp:txXfrm>
    </dsp:sp>
    <dsp:sp modelId="{3F17EB09-1924-4E09-B1DF-9F4DA6723E4E}">
      <dsp:nvSpPr>
        <dsp:cNvPr id="0" name=""/>
        <dsp:cNvSpPr/>
      </dsp:nvSpPr>
      <dsp:spPr>
        <a:xfrm>
          <a:off x="8990526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2BDEC-2642-4236-BEE1-4548214A88BF}">
      <dsp:nvSpPr>
        <dsp:cNvPr id="0" name=""/>
        <dsp:cNvSpPr/>
      </dsp:nvSpPr>
      <dsp:spPr>
        <a:xfrm>
          <a:off x="9299674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1456F-91F5-4113-8A93-814BE541126A}">
      <dsp:nvSpPr>
        <dsp:cNvPr id="0" name=""/>
        <dsp:cNvSpPr/>
      </dsp:nvSpPr>
      <dsp:spPr>
        <a:xfrm>
          <a:off x="8526803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Create new data sets</a:t>
          </a:r>
          <a:endParaRPr lang="en-US" sz="1800" kern="1200"/>
        </a:p>
      </dsp:txBody>
      <dsp:txXfrm>
        <a:off x="8526803" y="2836743"/>
        <a:ext cx="23780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815FB-DBD6-48B7-8A88-3220EC4717AA}">
      <dsp:nvSpPr>
        <dsp:cNvPr id="0" name=""/>
        <dsp:cNvSpPr/>
      </dsp:nvSpPr>
      <dsp:spPr>
        <a:xfrm>
          <a:off x="0" y="5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8CE7A3-A68F-4606-A508-C600428FF367}">
      <dsp:nvSpPr>
        <dsp:cNvPr id="0" name=""/>
        <dsp:cNvSpPr/>
      </dsp:nvSpPr>
      <dsp:spPr>
        <a:xfrm>
          <a:off x="388059" y="289187"/>
          <a:ext cx="705562" cy="705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77946-A161-4D87-A23E-9503178FDA58}">
      <dsp:nvSpPr>
        <dsp:cNvPr id="0" name=""/>
        <dsp:cNvSpPr/>
      </dsp:nvSpPr>
      <dsp:spPr>
        <a:xfrm>
          <a:off x="1481680" y="5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What:</a:t>
          </a:r>
          <a:r>
            <a:rPr lang="en-US" sz="2500" b="0" i="0" kern="1200"/>
            <a:t> Perform relational join operation simultaneously on a number of processors or machines</a:t>
          </a:r>
          <a:endParaRPr lang="en-US" sz="2500" kern="1200"/>
        </a:p>
      </dsp:txBody>
      <dsp:txXfrm>
        <a:off x="1481680" y="548"/>
        <a:ext cx="9567319" cy="1282840"/>
      </dsp:txXfrm>
    </dsp:sp>
    <dsp:sp modelId="{719745E5-5585-4025-B1A0-1A2C908ED41D}">
      <dsp:nvSpPr>
        <dsp:cNvPr id="0" name=""/>
        <dsp:cNvSpPr/>
      </dsp:nvSpPr>
      <dsp:spPr>
        <a:xfrm>
          <a:off x="0" y="160409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5111B-79A7-45F0-BE56-FD0915152578}">
      <dsp:nvSpPr>
        <dsp:cNvPr id="0" name=""/>
        <dsp:cNvSpPr/>
      </dsp:nvSpPr>
      <dsp:spPr>
        <a:xfrm>
          <a:off x="388059" y="1892737"/>
          <a:ext cx="705562" cy="705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1289-A798-449E-A57D-10ADE8CA9F7A}">
      <dsp:nvSpPr>
        <dsp:cNvPr id="0" name=""/>
        <dsp:cNvSpPr/>
      </dsp:nvSpPr>
      <dsp:spPr>
        <a:xfrm>
          <a:off x="1481680" y="160409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When:</a:t>
          </a:r>
          <a:r>
            <a:rPr lang="en-US" sz="2500" b="0" i="0" kern="1200"/>
            <a:t> Useful when input data is enormous and the join is computationally costly</a:t>
          </a:r>
          <a:endParaRPr lang="en-US" sz="2500" kern="1200"/>
        </a:p>
      </dsp:txBody>
      <dsp:txXfrm>
        <a:off x="1481680" y="1604098"/>
        <a:ext cx="9567319" cy="1282840"/>
      </dsp:txXfrm>
    </dsp:sp>
    <dsp:sp modelId="{2995B020-034E-4F52-9292-1C3AB8388DC5}">
      <dsp:nvSpPr>
        <dsp:cNvPr id="0" name=""/>
        <dsp:cNvSpPr/>
      </dsp:nvSpPr>
      <dsp:spPr>
        <a:xfrm>
          <a:off x="0" y="32076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F7782-5EBA-4AC0-8E46-7D931089781B}">
      <dsp:nvSpPr>
        <dsp:cNvPr id="0" name=""/>
        <dsp:cNvSpPr/>
      </dsp:nvSpPr>
      <dsp:spPr>
        <a:xfrm>
          <a:off x="388059" y="3496287"/>
          <a:ext cx="705562" cy="705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5E8C6A-E409-4A6C-AD07-403772C1DD8D}">
      <dsp:nvSpPr>
        <dsp:cNvPr id="0" name=""/>
        <dsp:cNvSpPr/>
      </dsp:nvSpPr>
      <dsp:spPr>
        <a:xfrm>
          <a:off x="1481680" y="32076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How:</a:t>
          </a:r>
          <a:r>
            <a:rPr lang="en-US" sz="2500" b="0" i="0" kern="1200"/>
            <a:t> Divide the data into partitions and assign each partition to a different processor</a:t>
          </a:r>
          <a:endParaRPr lang="en-US" sz="2500" kern="1200"/>
        </a:p>
      </dsp:txBody>
      <dsp:txXfrm>
        <a:off x="1481680" y="3207648"/>
        <a:ext cx="9567319" cy="12828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5AE0A-7E73-45F4-9F79-11D8C41F0B7C}">
      <dsp:nvSpPr>
        <dsp:cNvPr id="0" name=""/>
        <dsp:cNvSpPr/>
      </dsp:nvSpPr>
      <dsp:spPr>
        <a:xfrm>
          <a:off x="0" y="2710578"/>
          <a:ext cx="11049000" cy="1778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 dirty="0">
              <a:latin typeface="Proxima Nova Bl"/>
            </a:rPr>
            <a:t>SMJ is suitable</a:t>
          </a:r>
          <a:r>
            <a:rPr lang="en-US" sz="3500" b="0" i="0" kern="1200" dirty="0"/>
            <a:t> for small to medium-sized </a:t>
          </a:r>
          <a:r>
            <a:rPr lang="en-US" sz="3500" b="0" i="0" kern="1200" dirty="0">
              <a:latin typeface="Proxima Nova Bl"/>
            </a:rPr>
            <a:t>tables</a:t>
          </a:r>
          <a:br>
            <a:rPr lang="en-US" sz="3500" b="0" i="0" kern="1200" dirty="0">
              <a:latin typeface="Proxima Nova Bl"/>
            </a:rPr>
          </a:br>
          <a:r>
            <a:rPr lang="en-US" sz="3500" b="0" i="0" kern="1200" dirty="0">
              <a:latin typeface="Proxima Nova Bl"/>
            </a:rPr>
            <a:t>HJ is suitable</a:t>
          </a:r>
          <a:r>
            <a:rPr lang="en-US" sz="3500" b="0" i="0" kern="1200" dirty="0"/>
            <a:t> for large tables</a:t>
          </a:r>
          <a:endParaRPr lang="en-US" sz="3500" b="0" i="0" kern="1200" dirty="0">
            <a:latin typeface="Proxima Nova Bl"/>
          </a:endParaRPr>
        </a:p>
      </dsp:txBody>
      <dsp:txXfrm>
        <a:off x="0" y="2710578"/>
        <a:ext cx="11049000" cy="1778433"/>
      </dsp:txXfrm>
    </dsp:sp>
    <dsp:sp modelId="{88BDF348-82FB-4C22-BE2C-CBA21A183E92}">
      <dsp:nvSpPr>
        <dsp:cNvPr id="0" name=""/>
        <dsp:cNvSpPr/>
      </dsp:nvSpPr>
      <dsp:spPr>
        <a:xfrm rot="10800000">
          <a:off x="0" y="2025"/>
          <a:ext cx="11049000" cy="273523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Popular algorithms</a:t>
          </a:r>
          <a:endParaRPr lang="en-US" sz="3500" kern="1200"/>
        </a:p>
      </dsp:txBody>
      <dsp:txXfrm rot="-10800000">
        <a:off x="0" y="2025"/>
        <a:ext cx="11049000" cy="960065"/>
      </dsp:txXfrm>
    </dsp:sp>
    <dsp:sp modelId="{EC69C0BC-974A-4253-BCEF-0C310C76491A}">
      <dsp:nvSpPr>
        <dsp:cNvPr id="0" name=""/>
        <dsp:cNvSpPr/>
      </dsp:nvSpPr>
      <dsp:spPr>
        <a:xfrm>
          <a:off x="0" y="962090"/>
          <a:ext cx="5524499" cy="817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/>
            <a:t>Sort-Merge Join (SMJ)</a:t>
          </a:r>
          <a:endParaRPr lang="en-US" sz="3800" kern="1200"/>
        </a:p>
      </dsp:txBody>
      <dsp:txXfrm>
        <a:off x="0" y="962090"/>
        <a:ext cx="5524499" cy="817833"/>
      </dsp:txXfrm>
    </dsp:sp>
    <dsp:sp modelId="{DA0EA35A-2921-48A5-AA83-498AAD8D2A31}">
      <dsp:nvSpPr>
        <dsp:cNvPr id="0" name=""/>
        <dsp:cNvSpPr/>
      </dsp:nvSpPr>
      <dsp:spPr>
        <a:xfrm>
          <a:off x="5524500" y="962090"/>
          <a:ext cx="5524499" cy="817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48260" rIns="270256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>
              <a:latin typeface="Proxima Nova Bl"/>
            </a:rPr>
            <a:t>Hash</a:t>
          </a:r>
          <a:r>
            <a:rPr lang="en-US" sz="3800" b="0" i="0" kern="1200"/>
            <a:t> Join (HJ)</a:t>
          </a:r>
          <a:endParaRPr lang="en-US" sz="3800" kern="1200"/>
        </a:p>
      </dsp:txBody>
      <dsp:txXfrm>
        <a:off x="5524500" y="962090"/>
        <a:ext cx="5524499" cy="817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74500-E0C8-490C-AFB5-7B2DA725DD7C}">
      <dsp:nvSpPr>
        <dsp:cNvPr id="0" name=""/>
        <dsp:cNvSpPr/>
      </dsp:nvSpPr>
      <dsp:spPr>
        <a:xfrm>
          <a:off x="3237" y="1389722"/>
          <a:ext cx="2311226" cy="1467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2F5707-5618-4571-BC89-92918D6C063B}">
      <dsp:nvSpPr>
        <dsp:cNvPr id="0" name=""/>
        <dsp:cNvSpPr/>
      </dsp:nvSpPr>
      <dsp:spPr>
        <a:xfrm>
          <a:off x="260039" y="1633685"/>
          <a:ext cx="2311226" cy="1467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Fuse operations</a:t>
          </a:r>
          <a:endParaRPr lang="en-US" sz="2700" kern="1200"/>
        </a:p>
      </dsp:txBody>
      <dsp:txXfrm>
        <a:off x="303024" y="1676670"/>
        <a:ext cx="2225256" cy="1381658"/>
      </dsp:txXfrm>
    </dsp:sp>
    <dsp:sp modelId="{759B6F5B-6FD3-4690-803E-0AC86C03DB6D}">
      <dsp:nvSpPr>
        <dsp:cNvPr id="0" name=""/>
        <dsp:cNvSpPr/>
      </dsp:nvSpPr>
      <dsp:spPr>
        <a:xfrm>
          <a:off x="2828069" y="1389722"/>
          <a:ext cx="2311226" cy="1467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33B415-DB4C-45B9-AD14-AEE3502CF98F}">
      <dsp:nvSpPr>
        <dsp:cNvPr id="0" name=""/>
        <dsp:cNvSpPr/>
      </dsp:nvSpPr>
      <dsp:spPr>
        <a:xfrm>
          <a:off x="3084872" y="1633685"/>
          <a:ext cx="2311226" cy="1467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Thread-block configuration</a:t>
          </a:r>
          <a:endParaRPr lang="en-US" sz="2700" kern="1200"/>
        </a:p>
      </dsp:txBody>
      <dsp:txXfrm>
        <a:off x="3127857" y="1676670"/>
        <a:ext cx="2225256" cy="1381658"/>
      </dsp:txXfrm>
    </dsp:sp>
    <dsp:sp modelId="{EC45A68B-D8E6-4D2E-B7A9-739BE0E3EEF4}">
      <dsp:nvSpPr>
        <dsp:cNvPr id="0" name=""/>
        <dsp:cNvSpPr/>
      </dsp:nvSpPr>
      <dsp:spPr>
        <a:xfrm>
          <a:off x="5652901" y="1389722"/>
          <a:ext cx="2311226" cy="1467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927955-4000-41BC-983E-8860950B9BBB}">
      <dsp:nvSpPr>
        <dsp:cNvPr id="0" name=""/>
        <dsp:cNvSpPr/>
      </dsp:nvSpPr>
      <dsp:spPr>
        <a:xfrm>
          <a:off x="5909704" y="1633685"/>
          <a:ext cx="2311226" cy="1467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Memory management</a:t>
          </a:r>
          <a:endParaRPr lang="en-US" sz="2700" kern="1200"/>
        </a:p>
      </dsp:txBody>
      <dsp:txXfrm>
        <a:off x="5952689" y="1676670"/>
        <a:ext cx="2225256" cy="1381658"/>
      </dsp:txXfrm>
    </dsp:sp>
    <dsp:sp modelId="{9F394971-9379-4045-90C8-40EB373CD4FF}">
      <dsp:nvSpPr>
        <dsp:cNvPr id="0" name=""/>
        <dsp:cNvSpPr/>
      </dsp:nvSpPr>
      <dsp:spPr>
        <a:xfrm>
          <a:off x="8477733" y="1389722"/>
          <a:ext cx="2311226" cy="14676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70B462-37E8-4916-ADF9-DAEEF68468CC}">
      <dsp:nvSpPr>
        <dsp:cNvPr id="0" name=""/>
        <dsp:cNvSpPr/>
      </dsp:nvSpPr>
      <dsp:spPr>
        <a:xfrm>
          <a:off x="8734536" y="1633685"/>
          <a:ext cx="2311226" cy="14676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Optimize data structure</a:t>
          </a:r>
          <a:endParaRPr lang="en-US" sz="2700" kern="1200"/>
        </a:p>
      </dsp:txBody>
      <dsp:txXfrm>
        <a:off x="8777521" y="1676670"/>
        <a:ext cx="2225256" cy="13816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40A1-400B-4182-8C6D-45187632C895}">
      <dsp:nvSpPr>
        <dsp:cNvPr id="0" name=""/>
        <dsp:cNvSpPr/>
      </dsp:nvSpPr>
      <dsp:spPr>
        <a:xfrm>
          <a:off x="0" y="2124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CEEE3-4DE2-442B-B58E-D410452FDFB9}">
      <dsp:nvSpPr>
        <dsp:cNvPr id="0" name=""/>
        <dsp:cNvSpPr/>
      </dsp:nvSpPr>
      <dsp:spPr>
        <a:xfrm>
          <a:off x="0" y="2124"/>
          <a:ext cx="6867525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kern="1200" dirty="0">
              <a:latin typeface="Proxima Nova Bl"/>
            </a:rPr>
            <a:t>Limited</a:t>
          </a:r>
          <a:r>
            <a:rPr lang="en-US" sz="3000" b="0" kern="1200" dirty="0"/>
            <a:t> to a single </a:t>
          </a:r>
          <a:r>
            <a:rPr lang="en-US" sz="3000" b="0" kern="1200" dirty="0">
              <a:latin typeface="Proxima Nova Bl"/>
            </a:rPr>
            <a:t>GPU that dictates </a:t>
          </a:r>
          <a:r>
            <a:rPr lang="en-US" sz="3000" b="0" kern="1200" dirty="0"/>
            <a:t>scaling by available VRAM on the GPU</a:t>
          </a:r>
        </a:p>
      </dsp:txBody>
      <dsp:txXfrm>
        <a:off x="0" y="2124"/>
        <a:ext cx="6867525" cy="1449029"/>
      </dsp:txXfrm>
    </dsp:sp>
    <dsp:sp modelId="{9F371CA5-2613-4598-A461-47F549493762}">
      <dsp:nvSpPr>
        <dsp:cNvPr id="0" name=""/>
        <dsp:cNvSpPr/>
      </dsp:nvSpPr>
      <dsp:spPr>
        <a:xfrm>
          <a:off x="0" y="1451153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251D2-A950-4D98-A5C0-77902850F2F2}">
      <dsp:nvSpPr>
        <dsp:cNvPr id="0" name=""/>
        <dsp:cNvSpPr/>
      </dsp:nvSpPr>
      <dsp:spPr>
        <a:xfrm>
          <a:off x="0" y="1451153"/>
          <a:ext cx="6867525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Proxima Nova Bl"/>
            </a:rPr>
            <a:t>Memory overflow error for larger graphs</a:t>
          </a:r>
          <a:endParaRPr lang="en-US" sz="3000" kern="1200" dirty="0"/>
        </a:p>
      </dsp:txBody>
      <dsp:txXfrm>
        <a:off x="0" y="1451153"/>
        <a:ext cx="6867525" cy="1449029"/>
      </dsp:txXfrm>
    </dsp:sp>
    <dsp:sp modelId="{A369D5B5-836F-465A-BEB7-CC9939D761A3}">
      <dsp:nvSpPr>
        <dsp:cNvPr id="0" name=""/>
        <dsp:cNvSpPr/>
      </dsp:nvSpPr>
      <dsp:spPr>
        <a:xfrm>
          <a:off x="0" y="2900183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85DF7-A434-4F91-AD33-667056033A11}">
      <dsp:nvSpPr>
        <dsp:cNvPr id="0" name=""/>
        <dsp:cNvSpPr/>
      </dsp:nvSpPr>
      <dsp:spPr>
        <a:xfrm>
          <a:off x="0" y="2900183"/>
          <a:ext cx="6867525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Proxima Nova Bl"/>
            </a:rPr>
            <a:t>Open addressing based hash table causes memory overhead</a:t>
          </a:r>
          <a:endParaRPr lang="en-US" sz="3000" kern="1200" dirty="0"/>
        </a:p>
      </dsp:txBody>
      <dsp:txXfrm>
        <a:off x="0" y="2900183"/>
        <a:ext cx="6867525" cy="14490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7BE15-6455-4844-B4EC-B659E88AFA6B}">
      <dsp:nvSpPr>
        <dsp:cNvPr id="0" name=""/>
        <dsp:cNvSpPr/>
      </dsp:nvSpPr>
      <dsp:spPr>
        <a:xfrm>
          <a:off x="0" y="5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7D302-9458-456A-9DA5-0C2187F697E4}">
      <dsp:nvSpPr>
        <dsp:cNvPr id="0" name=""/>
        <dsp:cNvSpPr/>
      </dsp:nvSpPr>
      <dsp:spPr>
        <a:xfrm>
          <a:off x="388059" y="289187"/>
          <a:ext cx="705562" cy="705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EBDD5-0703-4031-8476-13B17A04AEEC}">
      <dsp:nvSpPr>
        <dsp:cNvPr id="0" name=""/>
        <dsp:cNvSpPr/>
      </dsp:nvSpPr>
      <dsp:spPr>
        <a:xfrm>
          <a:off x="1481680" y="5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GPU provides performance enhancement</a:t>
          </a:r>
          <a:endParaRPr lang="en-US" sz="2500" kern="1200" dirty="0"/>
        </a:p>
      </dsp:txBody>
      <dsp:txXfrm>
        <a:off x="1481680" y="548"/>
        <a:ext cx="9567319" cy="1282840"/>
      </dsp:txXfrm>
    </dsp:sp>
    <dsp:sp modelId="{2D6DBF05-DAB5-412D-950A-3420970F52FD}">
      <dsp:nvSpPr>
        <dsp:cNvPr id="0" name=""/>
        <dsp:cNvSpPr/>
      </dsp:nvSpPr>
      <dsp:spPr>
        <a:xfrm>
          <a:off x="0" y="160409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02625-E079-450C-9744-6F3D2E9B105D}">
      <dsp:nvSpPr>
        <dsp:cNvPr id="0" name=""/>
        <dsp:cNvSpPr/>
      </dsp:nvSpPr>
      <dsp:spPr>
        <a:xfrm>
          <a:off x="388059" y="1892737"/>
          <a:ext cx="705562" cy="705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F1A7D-46A9-41C6-BCCB-4DFD0032E057}">
      <dsp:nvSpPr>
        <dsp:cNvPr id="0" name=""/>
        <dsp:cNvSpPr/>
      </dsp:nvSpPr>
      <dsp:spPr>
        <a:xfrm>
          <a:off x="1481680" y="160409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Python based </a:t>
          </a:r>
          <a:r>
            <a:rPr lang="en-US" sz="2500" b="0" i="0" kern="1200" dirty="0" err="1"/>
            <a:t>cuDF</a:t>
          </a:r>
          <a:r>
            <a:rPr lang="en-US" sz="2500" b="0" i="0" kern="1200" dirty="0"/>
            <a:t> can be a head start to GPU programming</a:t>
          </a:r>
          <a:endParaRPr lang="en-US" sz="2500" kern="1200" dirty="0"/>
        </a:p>
      </dsp:txBody>
      <dsp:txXfrm>
        <a:off x="1481680" y="1604098"/>
        <a:ext cx="9567319" cy="1282840"/>
      </dsp:txXfrm>
    </dsp:sp>
    <dsp:sp modelId="{17A4335C-210F-464F-A5E5-ED10F95D17F8}">
      <dsp:nvSpPr>
        <dsp:cNvPr id="0" name=""/>
        <dsp:cNvSpPr/>
      </dsp:nvSpPr>
      <dsp:spPr>
        <a:xfrm>
          <a:off x="0" y="3207648"/>
          <a:ext cx="11049000" cy="12828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94A7F-F15D-4158-B7D1-6E9CFD1A7C2B}">
      <dsp:nvSpPr>
        <dsp:cNvPr id="0" name=""/>
        <dsp:cNvSpPr/>
      </dsp:nvSpPr>
      <dsp:spPr>
        <a:xfrm>
          <a:off x="388059" y="3496287"/>
          <a:ext cx="705562" cy="705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A064D-F1CD-4044-B168-F7FB0FF0A6FE}">
      <dsp:nvSpPr>
        <dsp:cNvPr id="0" name=""/>
        <dsp:cNvSpPr/>
      </dsp:nvSpPr>
      <dsp:spPr>
        <a:xfrm>
          <a:off x="1481680" y="3207648"/>
          <a:ext cx="9567319" cy="1282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767" tIns="135767" rIns="135767" bIns="1357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Low level CUDA has a learning curve but improves performance</a:t>
          </a:r>
          <a:endParaRPr lang="en-US" sz="2500" kern="1200" dirty="0"/>
        </a:p>
      </dsp:txBody>
      <dsp:txXfrm>
        <a:off x="1481680" y="3207648"/>
        <a:ext cx="9567319" cy="1282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51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7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96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13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5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7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04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up to 21x speedup for string graph</a:t>
            </a:r>
          </a:p>
          <a:p>
            <a:r>
              <a:rPr lang="en-US" dirty="0"/>
              <a:t>Observe 7.6x to 8.4x speedup for random graph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37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7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2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1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" indent="-227965">
              <a:spcBef>
                <a:spcPts val="1000"/>
              </a:spcBef>
              <a:buFont typeface="Arial"/>
              <a:buChar char="•"/>
            </a:pPr>
            <a:r>
              <a:rPr lang="en-US" dirty="0"/>
              <a:t>General Purpose computing using GPU for parallel independent calculations</a:t>
            </a:r>
          </a:p>
          <a:p>
            <a:pPr marL="227965" indent="-227965">
              <a:spcBef>
                <a:spcPts val="1000"/>
              </a:spcBef>
              <a:buFont typeface="Arial"/>
              <a:buChar char="•"/>
            </a:pPr>
            <a:r>
              <a:rPr lang="en-US" dirty="0"/>
              <a:t>Became popular in the mid-2000s</a:t>
            </a:r>
            <a:endParaRPr lang="en-US" dirty="0">
              <a:cs typeface="Calibri"/>
            </a:endParaRPr>
          </a:p>
          <a:p>
            <a:pPr marL="227965" indent="-227965">
              <a:spcBef>
                <a:spcPts val="1000"/>
              </a:spcBef>
              <a:buFont typeface="Arial"/>
              <a:buChar char="•"/>
            </a:pPr>
            <a:r>
              <a:rPr lang="en-US" dirty="0"/>
              <a:t>Influenced the High-Performance Computing paradigms</a:t>
            </a:r>
            <a:endParaRPr lang="en-US" dirty="0">
              <a:cs typeface="Calibri"/>
            </a:endParaRPr>
          </a:p>
          <a:p>
            <a:pPr marL="227965" indent="-227965">
              <a:spcBef>
                <a:spcPts val="1000"/>
              </a:spcBef>
              <a:buFont typeface="Arial"/>
              <a:buChar char="•"/>
            </a:pPr>
            <a:r>
              <a:rPr lang="en-US" dirty="0"/>
              <a:t>Performance: offers thousands of cores</a:t>
            </a:r>
            <a:endParaRPr lang="en-US" dirty="0">
              <a:cs typeface="Calibri"/>
            </a:endParaRPr>
          </a:p>
          <a:p>
            <a:pPr marL="227965" indent="-227965">
              <a:spcBef>
                <a:spcPts val="1000"/>
              </a:spcBef>
              <a:buFont typeface="Arial"/>
              <a:buChar char="•"/>
            </a:pPr>
            <a:r>
              <a:rPr lang="en-US" dirty="0"/>
              <a:t>Power efficiency: in terms of </a:t>
            </a:r>
            <a:r>
              <a:rPr lang="en-US" dirty="0" err="1"/>
              <a:t>TFlop</a:t>
            </a:r>
            <a:r>
              <a:rPr lang="en-US" dirty="0"/>
              <a:t> per Watt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7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8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57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3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4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4979776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with Picture right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"/>
            <a:ext cx="6096000" cy="6392979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r>
              <a:rPr lang="en-US"/>
              <a:t>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88128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orient="horz" pos="1033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339">
          <p15:clr>
            <a:srgbClr val="FBAE40"/>
          </p15:clr>
        </p15:guide>
        <p15:guide id="6" pos="3473">
          <p15:clr>
            <a:srgbClr val="FBAE40"/>
          </p15:clr>
        </p15:guide>
        <p15:guide id="7" pos="7159">
          <p15:clr>
            <a:srgbClr val="FBAE40"/>
          </p15:clr>
        </p15:guide>
        <p15:guide id="8" orient="horz" pos="42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42929" y="1665288"/>
            <a:ext cx="5631649" cy="2052000"/>
            <a:chOff x="542925" y="1665288"/>
            <a:chExt cx="5758291" cy="2170112"/>
          </a:xfrm>
        </p:grpSpPr>
        <p:sp>
          <p:nvSpPr>
            <p:cNvPr id="4" name="Rectangle 3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Triangle 26"/>
            <p:cNvSpPr/>
            <p:nvPr userDrawn="1"/>
          </p:nvSpPr>
          <p:spPr>
            <a:xfrm rot="5400000">
              <a:off x="6059966" y="3318348"/>
              <a:ext cx="266505" cy="21599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227653" y="1665288"/>
            <a:ext cx="5430947" cy="2247806"/>
            <a:chOff x="6227654" y="1665288"/>
            <a:chExt cx="5430946" cy="2369060"/>
          </a:xfrm>
        </p:grpSpPr>
        <p:sp>
          <p:nvSpPr>
            <p:cNvPr id="7" name="Rectangle 6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6481437" y="3818354"/>
              <a:ext cx="250553" cy="2159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3" name="Rectangle 12"/>
          <p:cNvSpPr/>
          <p:nvPr/>
        </p:nvSpPr>
        <p:spPr>
          <a:xfrm rot="10800000">
            <a:off x="3465029" y="3985545"/>
            <a:ext cx="5430947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Title 1"/>
          <p:cNvSpPr>
            <a:spLocks noGrp="1"/>
          </p:cNvSpPr>
          <p:nvPr userDrawn="1"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4"/>
          <p:cNvSpPr>
            <a:spLocks noGrp="1"/>
          </p:cNvSpPr>
          <p:nvPr userDrawn="1">
            <p:ph type="body" sz="quarter" idx="13"/>
          </p:nvPr>
        </p:nvSpPr>
        <p:spPr>
          <a:xfrm>
            <a:off x="982281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/>
          <p:cNvSpPr>
            <a:spLocks noGrp="1"/>
          </p:cNvSpPr>
          <p:nvPr userDrawn="1">
            <p:ph type="body" sz="quarter" idx="14"/>
          </p:nvPr>
        </p:nvSpPr>
        <p:spPr>
          <a:xfrm>
            <a:off x="6667009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 userDrawn="1">
            <p:ph type="body" sz="quarter" idx="16"/>
          </p:nvPr>
        </p:nvSpPr>
        <p:spPr>
          <a:xfrm>
            <a:off x="3904385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/>
          <p:cNvSpPr/>
          <p:nvPr userDrawn="1"/>
        </p:nvSpPr>
        <p:spPr>
          <a:xfrm>
            <a:off x="5459331" y="3779737"/>
            <a:ext cx="252000" cy="2112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221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252">
          <p15:clr>
            <a:srgbClr val="FBAE40"/>
          </p15:clr>
        </p15:guide>
        <p15:guide id="3" orient="horz" pos="3795">
          <p15:clr>
            <a:srgbClr val="FBAE40"/>
          </p15:clr>
        </p15:guide>
        <p15:guide id="4" orient="horz" pos="2507">
          <p15:clr>
            <a:srgbClr val="FBAE40"/>
          </p15:clr>
        </p15:guide>
        <p15:guide id="5" orient="horz" pos="2338">
          <p15:clr>
            <a:srgbClr val="FBAE40"/>
          </p15:clr>
        </p15:guide>
        <p15:guide id="6" orient="horz" pos="1050">
          <p15:clr>
            <a:srgbClr val="FBAE40"/>
          </p15:clr>
        </p15:guide>
        <p15:guide id="7" pos="3752">
          <p15:clr>
            <a:srgbClr val="FBAE40"/>
          </p15:clr>
        </p15:guide>
        <p15:guide id="8" pos="3923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  <p15:guide id="11" pos="7344">
          <p15:clr>
            <a:srgbClr val="FBAE40"/>
          </p15:clr>
        </p15:guide>
        <p15:guide id="12" orient="horz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7626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7159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pos="339">
          <p15:clr>
            <a:srgbClr val="FBAE40"/>
          </p15:clr>
        </p15:guide>
        <p15:guide id="5" pos="7344">
          <p15:clr>
            <a:srgbClr val="FBAE40"/>
          </p15:clr>
        </p15:guide>
        <p15:guide id="6" orient="horz" pos="1033">
          <p15:clr>
            <a:srgbClr val="FBAE40"/>
          </p15:clr>
        </p15:guide>
        <p15:guide id="7" orient="horz" pos="3778">
          <p15:clr>
            <a:srgbClr val="FBAE40"/>
          </p15:clr>
        </p15:guide>
        <p15:guide id="8" orient="horz" pos="4252">
          <p15:clr>
            <a:srgbClr val="FBAE40"/>
          </p15:clr>
        </p15:guide>
        <p15:guide id="9" pos="70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842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159">
          <p15:clr>
            <a:srgbClr val="FBAE40"/>
          </p15:clr>
        </p15:guide>
        <p15:guide id="4" pos="7039">
          <p15:clr>
            <a:srgbClr val="FBAE40"/>
          </p15:clr>
        </p15:guide>
        <p15:guide id="5" pos="7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and Table – Option 2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54077" y="1645670"/>
            <a:ext cx="6868771" cy="4351336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175A9-EBE4-6C48-969F-5E952C8769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2581" y="1645670"/>
            <a:ext cx="3867331" cy="4351338"/>
          </a:xfrm>
        </p:spPr>
        <p:txBody>
          <a:bodyPr wrap="square" lIns="0" tIns="0" rIns="0" anchor="t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12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pos="7159">
          <p15:clr>
            <a:srgbClr val="FBAE40"/>
          </p15:clr>
        </p15:guide>
        <p15:guide id="3" orient="horz" pos="4252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778">
          <p15:clr>
            <a:srgbClr val="FBAE40"/>
          </p15:clr>
        </p15:guide>
        <p15:guide id="6" pos="339">
          <p15:clr>
            <a:srgbClr val="FBAE40"/>
          </p15:clr>
        </p15:guide>
        <p15:guide id="7" pos="2771">
          <p15:clr>
            <a:srgbClr val="FBAE40"/>
          </p15:clr>
        </p15:guide>
        <p15:guide id="8" pos="2999">
          <p15:clr>
            <a:srgbClr val="FBAE40"/>
          </p15:clr>
        </p15:guide>
        <p15:guide id="9" pos="7039">
          <p15:clr>
            <a:srgbClr val="FBAE40"/>
          </p15:clr>
        </p15:guide>
        <p15:guide id="10" pos="731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shov@uic.edu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shovo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iquidweb.com/blog/gpu-vs-cpu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yongjin-shin.github.io/programming/CPU-Core-Processor-Process-Thread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/index.php?title=File:Cpu-gpu.svg&amp;oldid=47743350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8CEBF6-E272-40D5-F419-32F6266EE0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435" r="24435"/>
          <a:stretch/>
        </p:blipFill>
        <p:spPr>
          <a:xfrm>
            <a:off x="-803275" y="0"/>
            <a:ext cx="6248908" cy="6874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CAB02-2979-F743-BCBE-6123B6247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39" y="1179268"/>
            <a:ext cx="4920343" cy="1655763"/>
          </a:xfrm>
        </p:spPr>
        <p:txBody>
          <a:bodyPr/>
          <a:lstStyle/>
          <a:p>
            <a:r>
              <a:rPr lang="en-US" b="0" dirty="0">
                <a:latin typeface="Arial"/>
                <a:cs typeface="Arial"/>
              </a:rPr>
              <a:t>Join on GPUs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C3D5BC-402D-A04F-BB9A-D625ED167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9" y="2946779"/>
            <a:ext cx="4920344" cy="1838494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r>
              <a:rPr lang="en-US" dirty="0">
                <a:latin typeface="Arial"/>
                <a:cs typeface="Arial"/>
              </a:rPr>
              <a:t>Ahmedur Rahman Shovon</a:t>
            </a:r>
          </a:p>
          <a:p>
            <a:r>
              <a:rPr lang="en-US" dirty="0">
                <a:latin typeface="Arial"/>
                <a:cs typeface="Arial"/>
              </a:rPr>
              <a:t>PhD student</a:t>
            </a:r>
          </a:p>
          <a:p>
            <a:r>
              <a:rPr lang="en-US" dirty="0">
                <a:latin typeface="Arial"/>
                <a:cs typeface="Arial"/>
              </a:rPr>
              <a:t>Department of Computer Science</a:t>
            </a:r>
            <a:endParaRPr lang="en-US" dirty="0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Email: </a:t>
            </a:r>
            <a:r>
              <a:rPr lang="en-US" dirty="0">
                <a:latin typeface="Arial"/>
                <a:cs typeface="Arial"/>
                <a:hlinkClick r:id="rId3"/>
              </a:rPr>
              <a:t>ashov@uic.edu</a:t>
            </a:r>
            <a:endParaRPr lang="en-US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Website: </a:t>
            </a:r>
            <a:r>
              <a:rPr lang="en-US" dirty="0">
                <a:latin typeface="Arial"/>
                <a:cs typeface="Arial"/>
                <a:hlinkClick r:id="rId4"/>
              </a:rPr>
              <a:t>arshovon.com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D0CAF-757B-8D44-A9F8-107B346FC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239" y="429400"/>
            <a:ext cx="2902358" cy="295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10/23/2023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7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08E86-4068-8CD1-427B-1B1046A1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E1416-9BE6-4C53-490E-405065E0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CUDA</a:t>
            </a:r>
            <a:r>
              <a:rPr lang="en-US" dirty="0"/>
              <a:t> - proprietary to Nvidia GPUs but most mature and established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HIP</a:t>
            </a:r>
            <a:r>
              <a:rPr lang="en-US" dirty="0"/>
              <a:t> - targets AMD GPUs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SYCL</a:t>
            </a:r>
            <a:r>
              <a:rPr lang="en-US" dirty="0"/>
              <a:t> - open standard for cross-platform portability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DPC++</a:t>
            </a:r>
            <a:r>
              <a:rPr lang="en-US" dirty="0"/>
              <a:t> - Intel's implementation of SYCL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OneAPI</a:t>
            </a:r>
            <a:r>
              <a:rPr lang="en-US" dirty="0"/>
              <a:t> - Intel's unified programming model across devices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9C0A5-2878-DAFA-6258-7EDE2C274F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D6655-62A5-8933-A923-DB0C3CB52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70" y="1238480"/>
            <a:ext cx="6153859" cy="34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8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CUDA Programming Model</a:t>
            </a:r>
            <a:endParaRPr lang="en-US">
              <a:latin typeface="Proxima Nova Rg" panose="02000506030000020004" pitchFamily="2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Globally Sequential Locally Parallel</a:t>
            </a:r>
            <a:r>
              <a:rPr lang="en-US" dirty="0">
                <a:latin typeface="Proxima Nova Rg"/>
              </a:rPr>
              <a:t> programming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Invokes parallel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kernels </a:t>
            </a:r>
            <a:r>
              <a:rPr lang="en-US" dirty="0">
                <a:latin typeface="Proxima Nova Rg"/>
              </a:rPr>
              <a:t>that execute across a set of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CUDA spawns the threads from a hierarchy of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grid (3D) </a:t>
            </a:r>
            <a:r>
              <a:rPr lang="en-US" dirty="0">
                <a:latin typeface="Proxima Nova Rg"/>
              </a:rPr>
              <a:t>and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block (3D)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Each thread executes an instance of the kernel</a:t>
            </a:r>
            <a:endParaRPr lang="en-US" dirty="0">
              <a:solidFill>
                <a:srgbClr val="FF0000"/>
              </a:solidFill>
              <a:latin typeface="Proxima Nova Rg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Supports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C/C++, </a:t>
            </a:r>
            <a:r>
              <a:rPr lang="en-US" dirty="0" err="1">
                <a:solidFill>
                  <a:srgbClr val="FF0000"/>
                </a:solidFill>
                <a:latin typeface="Proxima Nova Rg"/>
              </a:rPr>
              <a:t>Fortan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,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FD131-3A64-F66F-6930-11AD997276C5}"/>
              </a:ext>
            </a:extLst>
          </p:cNvPr>
          <p:cNvSpPr txBox="1"/>
          <p:nvPr/>
        </p:nvSpPr>
        <p:spPr>
          <a:xfrm>
            <a:off x="571499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Jason. Sanders. CUDA by example : an introduction to general-purpose GPU programming. Addison-Wesley, Upper Saddle River, NJ, 2011.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cs typeface="Calibri"/>
              </a:rPr>
              <a:t>Jianbin</a:t>
            </a:r>
            <a:r>
              <a:rPr lang="en-US" sz="800" dirty="0">
                <a:latin typeface="Calibri"/>
                <a:cs typeface="Calibri"/>
              </a:rPr>
              <a:t> Fang, Chun Huang, Tao Tang, and Zheng Wang. Parallel programming models for heterogeneous many-cores: a comprehensive survey. CCF Transactions on High Performance Computing, 2(4):382–400, 2020.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6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5525F8F6-BE0F-1BD7-FAF1-4B8DCC26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1" y="1644691"/>
            <a:ext cx="6025661" cy="29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87CE-B3D0-2CAE-F0A0-7C11252F2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004A5-EC1D-0D87-2663-554114D43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Algorithm adaptation for GPU</a:t>
            </a:r>
            <a:r>
              <a:rPr lang="en-US" dirty="0"/>
              <a:t>: Sequential to parallel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Parallelism synchronization</a:t>
            </a:r>
            <a:r>
              <a:rPr lang="en-US" dirty="0"/>
              <a:t>: Putting barrier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Memory management</a:t>
            </a:r>
            <a:r>
              <a:rPr lang="en-US" dirty="0"/>
              <a:t>: Host to device and device to host data transfer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Portability</a:t>
            </a:r>
            <a:r>
              <a:rPr lang="en-US" dirty="0"/>
              <a:t>: Portability to different GPU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64C1D-F5FE-0090-019D-936121FF4F50}"/>
              </a:ext>
            </a:extLst>
          </p:cNvPr>
          <p:cNvSpPr txBox="1"/>
          <p:nvPr/>
        </p:nvSpPr>
        <p:spPr>
          <a:xfrm>
            <a:off x="428169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cs typeface="Calibri"/>
              </a:rPr>
              <a:t>Gerassimos</a:t>
            </a:r>
            <a:r>
              <a:rPr lang="en-US" sz="800" dirty="0">
                <a:latin typeface="Calibri"/>
                <a:cs typeface="Calibri"/>
              </a:rPr>
              <a:t> Barlas. Chapter 6 - </a:t>
            </a:r>
            <a:r>
              <a:rPr lang="en-US" sz="800" dirty="0" err="1">
                <a:latin typeface="Calibri"/>
                <a:cs typeface="Calibri"/>
              </a:rPr>
              <a:t>gpu</a:t>
            </a:r>
            <a:r>
              <a:rPr lang="en-US" sz="800" dirty="0">
                <a:latin typeface="Calibri"/>
                <a:cs typeface="Calibri"/>
              </a:rPr>
              <a:t> programming. In </a:t>
            </a:r>
            <a:r>
              <a:rPr lang="en-US" sz="800" dirty="0" err="1">
                <a:latin typeface="Calibri"/>
                <a:cs typeface="Calibri"/>
              </a:rPr>
              <a:t>Gerassimos</a:t>
            </a:r>
            <a:r>
              <a:rPr lang="en-US" sz="800" dirty="0">
                <a:latin typeface="Calibri"/>
                <a:cs typeface="Calibri"/>
              </a:rPr>
              <a:t> Barlas, editor, Multicore and GPU Programming, pages 391–526. Morgan Kaufmann, Boston, 2015.</a:t>
            </a:r>
            <a:endParaRPr lang="en-US" dirty="0"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J. D. Owens, M. Houston, D. </a:t>
            </a:r>
            <a:r>
              <a:rPr lang="en-US" sz="800" dirty="0" err="1">
                <a:latin typeface="Calibri"/>
                <a:cs typeface="Calibri"/>
              </a:rPr>
              <a:t>Luebke</a:t>
            </a:r>
            <a:r>
              <a:rPr lang="en-US" sz="800" dirty="0">
                <a:latin typeface="Calibri"/>
                <a:cs typeface="Calibri"/>
              </a:rPr>
              <a:t>, S. Green, J. E. Stone and J. C. Phillips, "GPU Computing," in Proceedings of the IEEE, vol. 96, no. 5, pp. 879-899, May 2008, </a:t>
            </a:r>
            <a:r>
              <a:rPr lang="en-US" sz="800" dirty="0" err="1">
                <a:latin typeface="Calibri"/>
                <a:cs typeface="Calibri"/>
              </a:rPr>
              <a:t>doi</a:t>
            </a:r>
            <a:r>
              <a:rPr lang="en-US" sz="800" dirty="0">
                <a:latin typeface="Calibri"/>
                <a:cs typeface="Calibri"/>
              </a:rPr>
              <a:t>: 10.1109/JPROC.2008.917757.</a:t>
            </a:r>
          </a:p>
        </p:txBody>
      </p:sp>
    </p:spTree>
    <p:extLst>
      <p:ext uri="{BB962C8B-B14F-4D97-AF65-F5344CB8AC3E}">
        <p14:creationId xmlns:p14="http://schemas.microsoft.com/office/powerpoint/2010/main" val="294285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to 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57808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Recap to Relational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B64E2-B05D-0728-B096-D1A765219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4683406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Relation:</a:t>
            </a:r>
            <a:r>
              <a:rPr lang="en-US" dirty="0">
                <a:latin typeface="Proxima Nova Rg"/>
              </a:rPr>
              <a:t> 2-dimensional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Attribute:</a:t>
            </a:r>
            <a:r>
              <a:rPr lang="en-US" dirty="0">
                <a:latin typeface="Proxima Nova Rg"/>
              </a:rPr>
              <a:t> Represents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Row:</a:t>
            </a:r>
            <a:r>
              <a:rPr lang="en-US" dirty="0">
                <a:latin typeface="Proxima Nova Rg"/>
              </a:rPr>
              <a:t> Represents unique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Join (⨝):</a:t>
            </a:r>
            <a:r>
              <a:rPr lang="en-US" dirty="0">
                <a:latin typeface="Proxima Nova Rg"/>
              </a:rPr>
              <a:t> Combines data from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Projection (</a:t>
            </a:r>
            <a:r>
              <a:rPr lang="el-GR" dirty="0">
                <a:solidFill>
                  <a:srgbClr val="FF0000"/>
                </a:solidFill>
                <a:latin typeface="Proxima Nova Rg"/>
              </a:rPr>
              <a:t>Π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): </a:t>
            </a:r>
            <a:r>
              <a:rPr lang="en-US" dirty="0">
                <a:latin typeface="Proxima Nova Rg"/>
              </a:rPr>
              <a:t>Select specific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66E31-D1E5-F222-DDBB-56EDA61B5691}"/>
              </a:ext>
            </a:extLst>
          </p:cNvPr>
          <p:cNvSpPr txBox="1"/>
          <p:nvPr/>
        </p:nvSpPr>
        <p:spPr>
          <a:xfrm>
            <a:off x="630610" y="6522401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Sidharth Kumar and Thomas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Gilray</a:t>
            </a:r>
            <a:r>
              <a:rPr lang="en-US" sz="800" dirty="0">
                <a:latin typeface="Calibri"/>
                <a:ea typeface="Calibri"/>
                <a:cs typeface="Calibri"/>
              </a:rPr>
              <a:t>. Distributed relational algebra at scale. In International Conference on High Performance Computing, Data, and Analytics (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HiPC</a:t>
            </a:r>
            <a:r>
              <a:rPr lang="en-US" sz="800" dirty="0">
                <a:latin typeface="Calibri"/>
                <a:ea typeface="Calibri"/>
                <a:cs typeface="Calibri"/>
              </a:rPr>
              <a:t>). IEEE, 2019.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Sidharth Kumar and Thomas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Gilray</a:t>
            </a:r>
            <a:r>
              <a:rPr lang="en-US" sz="800" dirty="0">
                <a:latin typeface="Calibri"/>
                <a:ea typeface="Calibri"/>
                <a:cs typeface="Calibri"/>
              </a:rPr>
              <a:t>. Load-balancing parallel relational algebra. In International Conference on High Performance Computing, pages 288–308. Springer, 2020.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72970"/>
              </p:ext>
            </p:extLst>
          </p:nvPr>
        </p:nvGraphicFramePr>
        <p:xfrm>
          <a:off x="5642396" y="1607778"/>
          <a:ext cx="5418232" cy="17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31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93103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2464892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567770">
                <a:tc>
                  <a:txBody>
                    <a:bodyPr/>
                    <a:lstStyle/>
                    <a:p>
                      <a:r>
                        <a:rPr lang="en-US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567770">
                <a:tc>
                  <a:txBody>
                    <a:bodyPr/>
                    <a:lstStyle/>
                    <a:p>
                      <a:r>
                        <a:rPr lang="en-US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alice</a:t>
                      </a:r>
                      <a:r>
                        <a:rPr lang="en-US" dirty="0"/>
                        <a:t>@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567770">
                <a:tc>
                  <a:txBody>
                    <a:bodyPr/>
                    <a:lstStyle/>
                    <a:p>
                      <a:r>
                        <a:rPr lang="en-US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bob@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5DA58-A717-B1B1-E478-C08534BBE754}"/>
              </a:ext>
            </a:extLst>
          </p:cNvPr>
          <p:cNvSpPr>
            <a:spLocks/>
          </p:cNvSpPr>
          <p:nvPr/>
        </p:nvSpPr>
        <p:spPr>
          <a:xfrm>
            <a:off x="5638060" y="1508661"/>
            <a:ext cx="1017527" cy="18310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6DB89B-BC07-D3CD-84A3-A51B12E5C1D6}"/>
              </a:ext>
            </a:extLst>
          </p:cNvPr>
          <p:cNvSpPr>
            <a:spLocks/>
          </p:cNvSpPr>
          <p:nvPr/>
        </p:nvSpPr>
        <p:spPr>
          <a:xfrm>
            <a:off x="5489098" y="2161805"/>
            <a:ext cx="5708918" cy="6050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>
            <a:spLocks/>
          </p:cNvSpPr>
          <p:nvPr/>
        </p:nvSpPr>
        <p:spPr>
          <a:xfrm>
            <a:off x="5648374" y="1218185"/>
            <a:ext cx="53912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40C65-F062-73F0-29AC-DB0F65B7ED6E}"/>
              </a:ext>
            </a:extLst>
          </p:cNvPr>
          <p:cNvSpPr txBox="1"/>
          <p:nvPr/>
        </p:nvSpPr>
        <p:spPr>
          <a:xfrm>
            <a:off x="5075441" y="3292199"/>
            <a:ext cx="21484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Attribute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(Column)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613B1-F435-AC99-3A44-5A9B63F0C90C}"/>
              </a:ext>
            </a:extLst>
          </p:cNvPr>
          <p:cNvSpPr txBox="1"/>
          <p:nvPr/>
        </p:nvSpPr>
        <p:spPr>
          <a:xfrm>
            <a:off x="11187633" y="2106230"/>
            <a:ext cx="9353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Tuple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(Row)</a:t>
            </a:r>
          </a:p>
        </p:txBody>
      </p:sp>
    </p:spTree>
    <p:extLst>
      <p:ext uri="{BB962C8B-B14F-4D97-AF65-F5344CB8AC3E}">
        <p14:creationId xmlns:p14="http://schemas.microsoft.com/office/powerpoint/2010/main" val="76472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ED551-E4D8-4682-916F-9BB4037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Join is Important?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C901A6EC-E05F-C730-0EA8-2FEB9DCAA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427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1">
            <a:extLst>
              <a:ext uri="{FF2B5EF4-FFF2-40B4-BE49-F238E27FC236}">
                <a16:creationId xmlns:a16="http://schemas.microsoft.com/office/drawing/2014/main" id="{A1628A50-ECEC-41C9-2FFA-F5BD6B294701}"/>
              </a:ext>
            </a:extLst>
          </p:cNvPr>
          <p:cNvSpPr txBox="1"/>
          <p:nvPr/>
        </p:nvSpPr>
        <p:spPr>
          <a:xfrm>
            <a:off x="630610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Daniel Zinn,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Haicheng</a:t>
            </a:r>
            <a:r>
              <a:rPr lang="en-US" sz="800" dirty="0">
                <a:latin typeface="Calibri"/>
                <a:ea typeface="Calibri"/>
                <a:cs typeface="Calibri"/>
              </a:rPr>
              <a:t> Wu, Jin Wang,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Molham</a:t>
            </a:r>
            <a:r>
              <a:rPr lang="en-US" sz="800" dirty="0">
                <a:latin typeface="Calibri"/>
                <a:ea typeface="Calibri"/>
                <a:cs typeface="Calibri"/>
              </a:rPr>
              <a:t> Aref, and Sudhakar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Yalamanchili</a:t>
            </a:r>
            <a:r>
              <a:rPr lang="en-US" sz="800" dirty="0">
                <a:latin typeface="Calibri"/>
                <a:ea typeface="Calibri"/>
                <a:cs typeface="Calibri"/>
              </a:rPr>
              <a:t>. General-purpose join algorithms for large graph triangle listing on heterogeneous systems. In Proceedings of the 9th Annual Workshop on General Purpose Processing Using Graphics Processing Unit, pages 12–21, 2016.</a:t>
            </a:r>
          </a:p>
        </p:txBody>
      </p:sp>
    </p:spTree>
    <p:extLst>
      <p:ext uri="{BB962C8B-B14F-4D97-AF65-F5344CB8AC3E}">
        <p14:creationId xmlns:p14="http://schemas.microsoft.com/office/powerpoint/2010/main" val="187923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DCC67-A515-074D-F122-73EF47CBB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1222674" y="141041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694039" y="328397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1227589" y="408970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25092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ED0E5B-BCCF-D9AB-2B61-E1C1D595E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1222674" y="141041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694039" y="328397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1227589" y="408970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5176683" y="3431458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BF2ED-E470-DFCF-5AC5-4FD20A7EDB1A}"/>
              </a:ext>
            </a:extLst>
          </p:cNvPr>
          <p:cNvSpPr txBox="1"/>
          <p:nvPr/>
        </p:nvSpPr>
        <p:spPr>
          <a:xfrm>
            <a:off x="6650080" y="2624694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8047703" y="2359741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67C73-8687-4B24-E57F-1220B1A63A30}"/>
              </a:ext>
            </a:extLst>
          </p:cNvPr>
          <p:cNvSpPr txBox="1"/>
          <p:nvPr/>
        </p:nvSpPr>
        <p:spPr>
          <a:xfrm>
            <a:off x="8754182" y="2624693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2DF3-7788-1BCC-FE8C-4A6728850185}"/>
              </a:ext>
            </a:extLst>
          </p:cNvPr>
          <p:cNvSpPr/>
          <p:nvPr/>
        </p:nvSpPr>
        <p:spPr>
          <a:xfrm>
            <a:off x="5029200" y="4092677"/>
            <a:ext cx="6705600" cy="1641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A643D-F6C8-0CAD-CB5A-16D461CCDC06}"/>
              </a:ext>
            </a:extLst>
          </p:cNvPr>
          <p:cNvSpPr/>
          <p:nvPr/>
        </p:nvSpPr>
        <p:spPr>
          <a:xfrm>
            <a:off x="870155" y="2160639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9657A-2220-DAFA-8665-F146A59D1F76}"/>
              </a:ext>
            </a:extLst>
          </p:cNvPr>
          <p:cNvSpPr/>
          <p:nvPr/>
        </p:nvSpPr>
        <p:spPr>
          <a:xfrm>
            <a:off x="899651" y="4839928"/>
            <a:ext cx="3854246" cy="329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34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2AA70C-8A01-6DF5-7847-54002F02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1222674" y="141041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694039" y="328397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1227589" y="408970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5176683" y="3431458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BF2ED-E470-DFCF-5AC5-4FD20A7EDB1A}"/>
              </a:ext>
            </a:extLst>
          </p:cNvPr>
          <p:cNvSpPr txBox="1"/>
          <p:nvPr/>
        </p:nvSpPr>
        <p:spPr>
          <a:xfrm>
            <a:off x="6650080" y="2624694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8047703" y="2359741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67C73-8687-4B24-E57F-1220B1A63A30}"/>
              </a:ext>
            </a:extLst>
          </p:cNvPr>
          <p:cNvSpPr txBox="1"/>
          <p:nvPr/>
        </p:nvSpPr>
        <p:spPr>
          <a:xfrm>
            <a:off x="8754182" y="2624693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2DF3-7788-1BCC-FE8C-4A6728850185}"/>
              </a:ext>
            </a:extLst>
          </p:cNvPr>
          <p:cNvSpPr/>
          <p:nvPr/>
        </p:nvSpPr>
        <p:spPr>
          <a:xfrm>
            <a:off x="5029200" y="4426973"/>
            <a:ext cx="6705600" cy="1307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A643D-F6C8-0CAD-CB5A-16D461CCDC06}"/>
              </a:ext>
            </a:extLst>
          </p:cNvPr>
          <p:cNvSpPr/>
          <p:nvPr/>
        </p:nvSpPr>
        <p:spPr>
          <a:xfrm>
            <a:off x="870155" y="2475271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9657A-2220-DAFA-8665-F146A59D1F76}"/>
              </a:ext>
            </a:extLst>
          </p:cNvPr>
          <p:cNvSpPr/>
          <p:nvPr/>
        </p:nvSpPr>
        <p:spPr>
          <a:xfrm>
            <a:off x="899651" y="5184057"/>
            <a:ext cx="3854246" cy="329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0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2ADB60-8AD5-808A-0CAE-0D9D84F48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1222674" y="141041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694039" y="3283974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1227589" y="4089700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5176683" y="3431458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BF2ED-E470-DFCF-5AC5-4FD20A7EDB1A}"/>
              </a:ext>
            </a:extLst>
          </p:cNvPr>
          <p:cNvSpPr txBox="1"/>
          <p:nvPr/>
        </p:nvSpPr>
        <p:spPr>
          <a:xfrm>
            <a:off x="6650080" y="2624694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8047703" y="2359741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67C73-8687-4B24-E57F-1220B1A63A30}"/>
              </a:ext>
            </a:extLst>
          </p:cNvPr>
          <p:cNvSpPr txBox="1"/>
          <p:nvPr/>
        </p:nvSpPr>
        <p:spPr>
          <a:xfrm>
            <a:off x="8754182" y="2624693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2DF3-7788-1BCC-FE8C-4A6728850185}"/>
              </a:ext>
            </a:extLst>
          </p:cNvPr>
          <p:cNvSpPr/>
          <p:nvPr/>
        </p:nvSpPr>
        <p:spPr>
          <a:xfrm>
            <a:off x="5029200" y="4771102"/>
            <a:ext cx="6705600" cy="963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A643D-F6C8-0CAD-CB5A-16D461CCDC06}"/>
              </a:ext>
            </a:extLst>
          </p:cNvPr>
          <p:cNvSpPr/>
          <p:nvPr/>
        </p:nvSpPr>
        <p:spPr>
          <a:xfrm>
            <a:off x="870155" y="282923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9657A-2220-DAFA-8665-F146A59D1F76}"/>
              </a:ext>
            </a:extLst>
          </p:cNvPr>
          <p:cNvSpPr/>
          <p:nvPr/>
        </p:nvSpPr>
        <p:spPr>
          <a:xfrm>
            <a:off x="899651" y="5528186"/>
            <a:ext cx="3854246" cy="329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7062-601F-937C-8E47-A2AA9B9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EDFB-B78A-DFDC-F514-A2CAE3DB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 to Join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Off-the-shelf parallel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Parallel hash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E4F00B-D13E-4CD4-24E0-561A00F1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323714" y="3191677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876760" y="405437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5176683" y="3431458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BF2ED-E470-DFCF-5AC5-4FD20A7EDB1A}"/>
              </a:ext>
            </a:extLst>
          </p:cNvPr>
          <p:cNvSpPr txBox="1"/>
          <p:nvPr/>
        </p:nvSpPr>
        <p:spPr>
          <a:xfrm>
            <a:off x="6650080" y="2624694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8047703" y="2359741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67C73-8687-4B24-E57F-1220B1A63A30}"/>
              </a:ext>
            </a:extLst>
          </p:cNvPr>
          <p:cNvSpPr txBox="1"/>
          <p:nvPr/>
        </p:nvSpPr>
        <p:spPr>
          <a:xfrm>
            <a:off x="8754182" y="2624693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A643D-F6C8-0CAD-CB5A-16D461CCDC06}"/>
              </a:ext>
            </a:extLst>
          </p:cNvPr>
          <p:cNvSpPr/>
          <p:nvPr/>
        </p:nvSpPr>
        <p:spPr>
          <a:xfrm>
            <a:off x="870155" y="282923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9657A-2220-DAFA-8665-F146A59D1F76}"/>
              </a:ext>
            </a:extLst>
          </p:cNvPr>
          <p:cNvSpPr/>
          <p:nvPr/>
        </p:nvSpPr>
        <p:spPr>
          <a:xfrm>
            <a:off x="899651" y="5842818"/>
            <a:ext cx="3854246" cy="3293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E4F00B-D13E-4CD4-24E0-561A00F1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2323714" y="3191677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892231" y="4513707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876760" y="405437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5176683" y="3431458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90BF2ED-E470-DFCF-5AC5-4FD20A7EDB1A}"/>
              </a:ext>
            </a:extLst>
          </p:cNvPr>
          <p:cNvSpPr txBox="1"/>
          <p:nvPr/>
        </p:nvSpPr>
        <p:spPr>
          <a:xfrm>
            <a:off x="6650080" y="2624694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8047703" y="2359741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67C73-8687-4B24-E57F-1220B1A63A30}"/>
              </a:ext>
            </a:extLst>
          </p:cNvPr>
          <p:cNvSpPr txBox="1"/>
          <p:nvPr/>
        </p:nvSpPr>
        <p:spPr>
          <a:xfrm>
            <a:off x="8754182" y="2624693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2477314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Duplicates on Join Result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BBD21-4F79-2017-8E2D-78E0E8659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A7E9F-911A-897E-80CE-B77E9A8EEF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/>
        </p:nvGraphicFramePr>
        <p:xfrm>
          <a:off x="2876484" y="2153570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711758-2CC7-7220-3359-247DCAD7EB02}"/>
              </a:ext>
            </a:extLst>
          </p:cNvPr>
          <p:cNvGraphicFramePr>
            <a:graphicFrameLocks noGrp="1"/>
          </p:cNvGraphicFramePr>
          <p:nvPr/>
        </p:nvGraphicFramePr>
        <p:xfrm>
          <a:off x="4703390" y="4671482"/>
          <a:ext cx="3097965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  <a:endParaRPr lang="en-US" sz="14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  <a:endParaRPr lang="en-US" sz="14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92238FA-2967-9B02-20D1-6DD4C2D710AD}"/>
              </a:ext>
            </a:extLst>
          </p:cNvPr>
          <p:cNvSpPr txBox="1"/>
          <p:nvPr/>
        </p:nvSpPr>
        <p:spPr>
          <a:xfrm>
            <a:off x="3338723" y="4070891"/>
            <a:ext cx="59852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Π(</a:t>
            </a:r>
            <a:r>
              <a:rPr lang="en-US" sz="2400" baseline="-25000" dirty="0" err="1"/>
              <a:t>UserName,UserEmail</a:t>
            </a:r>
            <a:r>
              <a:rPr lang="en-US" sz="2400" dirty="0"/>
              <a:t>)(</a:t>
            </a:r>
            <a:r>
              <a:rPr lang="en-US" sz="2400" dirty="0">
                <a:solidFill>
                  <a:srgbClr val="FF0000"/>
                </a:solidFill>
              </a:rPr>
              <a:t>User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⨝</a:t>
            </a:r>
            <a:r>
              <a:rPr lang="en-US" sz="240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961AB-5FDE-7A21-78F7-19CD5FBBA4D7}"/>
              </a:ext>
            </a:extLst>
          </p:cNvPr>
          <p:cNvSpPr txBox="1"/>
          <p:nvPr/>
        </p:nvSpPr>
        <p:spPr>
          <a:xfrm>
            <a:off x="2950348" y="1578413"/>
            <a:ext cx="59852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User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⨝</a:t>
            </a:r>
            <a:r>
              <a:rPr lang="en-US" sz="240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Order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053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Join</a:t>
            </a:r>
          </a:p>
        </p:txBody>
      </p:sp>
    </p:spTree>
    <p:extLst>
      <p:ext uri="{BB962C8B-B14F-4D97-AF65-F5344CB8AC3E}">
        <p14:creationId xmlns:p14="http://schemas.microsoft.com/office/powerpoint/2010/main" val="98023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How can we do join in parallel?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5445748" y="1905902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460424"/>
              </p:ext>
            </p:extLst>
          </p:nvPr>
        </p:nvGraphicFramePr>
        <p:xfrm>
          <a:off x="7092064" y="1649269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7076593" y="1189941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</p:spTree>
    <p:extLst>
      <p:ext uri="{BB962C8B-B14F-4D97-AF65-F5344CB8AC3E}">
        <p14:creationId xmlns:p14="http://schemas.microsoft.com/office/powerpoint/2010/main" val="313680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Parallel Join ⨝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481C5-5BF9-3220-F8DC-955CA47C37F0}"/>
              </a:ext>
            </a:extLst>
          </p:cNvPr>
          <p:cNvSpPr txBox="1"/>
          <p:nvPr/>
        </p:nvSpPr>
        <p:spPr>
          <a:xfrm>
            <a:off x="5453483" y="3158815"/>
            <a:ext cx="10028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/>
        </p:nvGraphicFramePr>
        <p:xfrm>
          <a:off x="7092064" y="1649269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7076593" y="1189941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4A643D-F6C8-0CAD-CB5A-16D461CCDC06}"/>
              </a:ext>
            </a:extLst>
          </p:cNvPr>
          <p:cNvSpPr/>
          <p:nvPr/>
        </p:nvSpPr>
        <p:spPr>
          <a:xfrm>
            <a:off x="870155" y="282923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78E36-EE92-131E-0C37-F195D5FDE119}"/>
              </a:ext>
            </a:extLst>
          </p:cNvPr>
          <p:cNvSpPr/>
          <p:nvPr/>
        </p:nvSpPr>
        <p:spPr>
          <a:xfrm>
            <a:off x="870154" y="2468571"/>
            <a:ext cx="3932903" cy="35887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8D03A2-AFE2-1C31-9E03-F53A507E4D94}"/>
              </a:ext>
            </a:extLst>
          </p:cNvPr>
          <p:cNvSpPr/>
          <p:nvPr/>
        </p:nvSpPr>
        <p:spPr>
          <a:xfrm>
            <a:off x="870155" y="2123825"/>
            <a:ext cx="3932903" cy="35887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491BD-0DF6-8322-5E90-7214F847CBFA}"/>
              </a:ext>
            </a:extLst>
          </p:cNvPr>
          <p:cNvCxnSpPr>
            <a:cxnSpLocks/>
          </p:cNvCxnSpPr>
          <p:nvPr/>
        </p:nvCxnSpPr>
        <p:spPr>
          <a:xfrm>
            <a:off x="1728316" y="4010520"/>
            <a:ext cx="0" cy="48109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4423B9-E49F-38EB-FA90-ADC5DFC5E30A}"/>
              </a:ext>
            </a:extLst>
          </p:cNvPr>
          <p:cNvSpPr txBox="1"/>
          <p:nvPr/>
        </p:nvSpPr>
        <p:spPr>
          <a:xfrm>
            <a:off x="2009671" y="40105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56578F-40F3-7644-BD25-DE99BC3C3C1E}"/>
              </a:ext>
            </a:extLst>
          </p:cNvPr>
          <p:cNvCxnSpPr>
            <a:cxnSpLocks/>
          </p:cNvCxnSpPr>
          <p:nvPr/>
        </p:nvCxnSpPr>
        <p:spPr>
          <a:xfrm>
            <a:off x="1728316" y="4916547"/>
            <a:ext cx="0" cy="4810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9858EA-7461-3E3F-5D75-1ACE7391F318}"/>
              </a:ext>
            </a:extLst>
          </p:cNvPr>
          <p:cNvSpPr txBox="1"/>
          <p:nvPr/>
        </p:nvSpPr>
        <p:spPr>
          <a:xfrm>
            <a:off x="2009671" y="49165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6E774D-D484-6CD4-5C06-97F2DE24E353}"/>
              </a:ext>
            </a:extLst>
          </p:cNvPr>
          <p:cNvCxnSpPr>
            <a:cxnSpLocks/>
          </p:cNvCxnSpPr>
          <p:nvPr/>
        </p:nvCxnSpPr>
        <p:spPr>
          <a:xfrm>
            <a:off x="1741042" y="5825476"/>
            <a:ext cx="0" cy="481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C2AF9-C914-7C29-61BA-A3663A5073F6}"/>
              </a:ext>
            </a:extLst>
          </p:cNvPr>
          <p:cNvSpPr txBox="1"/>
          <p:nvPr/>
        </p:nvSpPr>
        <p:spPr>
          <a:xfrm>
            <a:off x="2022397" y="582547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Thread 3</a:t>
            </a:r>
          </a:p>
        </p:txBody>
      </p:sp>
      <p:sp>
        <p:nvSpPr>
          <p:cNvPr id="26" name="Callout: Left Arrow 25">
            <a:extLst>
              <a:ext uri="{FF2B5EF4-FFF2-40B4-BE49-F238E27FC236}">
                <a16:creationId xmlns:a16="http://schemas.microsoft.com/office/drawing/2014/main" id="{962FA09C-D5AD-4DA7-2242-FA22DD5FE972}"/>
              </a:ext>
            </a:extLst>
          </p:cNvPr>
          <p:cNvSpPr/>
          <p:nvPr/>
        </p:nvSpPr>
        <p:spPr>
          <a:xfrm>
            <a:off x="3777951" y="4972427"/>
            <a:ext cx="6260352" cy="369332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executing in parallel</a:t>
            </a:r>
          </a:p>
        </p:txBody>
      </p:sp>
      <p:sp>
        <p:nvSpPr>
          <p:cNvPr id="27" name="Double Brace 26">
            <a:extLst>
              <a:ext uri="{FF2B5EF4-FFF2-40B4-BE49-F238E27FC236}">
                <a16:creationId xmlns:a16="http://schemas.microsoft.com/office/drawing/2014/main" id="{525917D8-041F-73EB-DE40-779404E6E07B}"/>
              </a:ext>
            </a:extLst>
          </p:cNvPr>
          <p:cNvSpPr/>
          <p:nvPr/>
        </p:nvSpPr>
        <p:spPr>
          <a:xfrm>
            <a:off x="1158801" y="3933281"/>
            <a:ext cx="2619150" cy="244762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48954-5685-4477-CCF4-8754271C323F}"/>
              </a:ext>
            </a:extLst>
          </p:cNvPr>
          <p:cNvCxnSpPr>
            <a:cxnSpLocks/>
          </p:cNvCxnSpPr>
          <p:nvPr/>
        </p:nvCxnSpPr>
        <p:spPr>
          <a:xfrm flipV="1">
            <a:off x="4803058" y="2123825"/>
            <a:ext cx="2289006" cy="2225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E9120C-D6E4-8673-94F4-E5932160AE61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803058" y="2303264"/>
            <a:ext cx="2289006" cy="1791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28BFA8-9A44-956F-C54A-39149766062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03058" y="2303264"/>
            <a:ext cx="2289006" cy="5259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957571-14DD-D7E6-EE8C-9C3E9C6BD825}"/>
              </a:ext>
            </a:extLst>
          </p:cNvPr>
          <p:cNvCxnSpPr>
            <a:cxnSpLocks/>
          </p:cNvCxnSpPr>
          <p:nvPr/>
        </p:nvCxnSpPr>
        <p:spPr>
          <a:xfrm>
            <a:off x="4803058" y="2303264"/>
            <a:ext cx="2289006" cy="8641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873746-D05A-4202-A29E-9206BE80714C}"/>
              </a:ext>
            </a:extLst>
          </p:cNvPr>
          <p:cNvCxnSpPr>
            <a:cxnSpLocks/>
          </p:cNvCxnSpPr>
          <p:nvPr/>
        </p:nvCxnSpPr>
        <p:spPr>
          <a:xfrm flipV="1">
            <a:off x="4803058" y="2123825"/>
            <a:ext cx="2273535" cy="5624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B6B533-1745-A2AA-504B-DAB8933BF81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03058" y="2482374"/>
            <a:ext cx="2289006" cy="2039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A1E9D8-0E4E-2A89-4C3E-73569922340E}"/>
              </a:ext>
            </a:extLst>
          </p:cNvPr>
          <p:cNvCxnSpPr>
            <a:cxnSpLocks/>
          </p:cNvCxnSpPr>
          <p:nvPr/>
        </p:nvCxnSpPr>
        <p:spPr>
          <a:xfrm>
            <a:off x="4803058" y="2686292"/>
            <a:ext cx="2273535" cy="1429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EA59EC-788E-2663-4B06-905726A1C129}"/>
              </a:ext>
            </a:extLst>
          </p:cNvPr>
          <p:cNvCxnSpPr>
            <a:cxnSpLocks/>
          </p:cNvCxnSpPr>
          <p:nvPr/>
        </p:nvCxnSpPr>
        <p:spPr>
          <a:xfrm>
            <a:off x="4803058" y="2686292"/>
            <a:ext cx="2273535" cy="4810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A10E65-7FF0-88C7-948A-A0BB87C89E6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3058" y="2122042"/>
            <a:ext cx="2273535" cy="886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1E603A-AE0B-5BF7-FCEE-6441524FDE3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17794" y="2482374"/>
            <a:ext cx="2274270" cy="540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638A744-4845-3924-1207-CDF97B44E70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3058" y="2813930"/>
            <a:ext cx="2289006" cy="1947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86594A-42EE-D32B-3D23-4CD80744F24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03058" y="3008671"/>
            <a:ext cx="2303742" cy="150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8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2" grpId="0"/>
      <p:bldP spid="17" grpId="0"/>
      <p:bldP spid="19" grpId="0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E847EE-BE45-F2F4-EF40-87660976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Parallel Join 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6B106F97-1539-3AA0-606C-9208CF979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216951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B4C71048-27A6-F464-5A7D-A5837B263B22}"/>
              </a:ext>
            </a:extLst>
          </p:cNvPr>
          <p:cNvSpPr txBox="1"/>
          <p:nvPr/>
        </p:nvSpPr>
        <p:spPr>
          <a:xfrm>
            <a:off x="630610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Daniel Zinn,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Haicheng</a:t>
            </a:r>
            <a:r>
              <a:rPr lang="en-US" sz="800" dirty="0">
                <a:latin typeface="Calibri"/>
                <a:ea typeface="Calibri"/>
                <a:cs typeface="Calibri"/>
              </a:rPr>
              <a:t> Wu, Jin Wang,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Molham</a:t>
            </a:r>
            <a:r>
              <a:rPr lang="en-US" sz="800" dirty="0">
                <a:latin typeface="Calibri"/>
                <a:ea typeface="Calibri"/>
                <a:cs typeface="Calibri"/>
              </a:rPr>
              <a:t> Aref, and Sudhakar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Yalamanchili</a:t>
            </a:r>
            <a:r>
              <a:rPr lang="en-US" sz="800" dirty="0">
                <a:latin typeface="Calibri"/>
                <a:ea typeface="Calibri"/>
                <a:cs typeface="Calibri"/>
              </a:rPr>
              <a:t>. General-purpose join algorithms for large graph triangle listing on heterogeneous systems. In Proceedings of the 9th Annual Workshop on General Purpose Processing Using Graphics Processing Unit, pages 12–21, 2016.</a:t>
            </a:r>
          </a:p>
        </p:txBody>
      </p:sp>
    </p:spTree>
    <p:extLst>
      <p:ext uri="{BB962C8B-B14F-4D97-AF65-F5344CB8AC3E}">
        <p14:creationId xmlns:p14="http://schemas.microsoft.com/office/powerpoint/2010/main" val="411536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Off-the-shelf Parallel Join</a:t>
            </a:r>
          </a:p>
        </p:txBody>
      </p:sp>
    </p:spTree>
    <p:extLst>
      <p:ext uri="{BB962C8B-B14F-4D97-AF65-F5344CB8AC3E}">
        <p14:creationId xmlns:p14="http://schemas.microsoft.com/office/powerpoint/2010/main" val="26688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Off-the-shelf Data Structure for Join Operation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6411FD-1168-4D04-0D12-50EFF723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571500" y="6396335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cs typeface="Calibri"/>
              </a:rPr>
              <a:t>Reback</a:t>
            </a:r>
            <a:r>
              <a:rPr lang="en-US" sz="800" dirty="0">
                <a:latin typeface="Calibri"/>
                <a:cs typeface="Calibri"/>
              </a:rPr>
              <a:t>, J., McKinney, W., Van Den </a:t>
            </a:r>
            <a:r>
              <a:rPr lang="en-US" sz="800" dirty="0" err="1">
                <a:latin typeface="Calibri"/>
                <a:cs typeface="Calibri"/>
              </a:rPr>
              <a:t>Bossche</a:t>
            </a:r>
            <a:r>
              <a:rPr lang="en-US" sz="800" dirty="0">
                <a:latin typeface="Calibri"/>
                <a:cs typeface="Calibri"/>
              </a:rPr>
              <a:t>, J., </a:t>
            </a:r>
            <a:r>
              <a:rPr lang="en-US" sz="800" dirty="0" err="1">
                <a:latin typeface="Calibri"/>
                <a:cs typeface="Calibri"/>
              </a:rPr>
              <a:t>Augspurger</a:t>
            </a:r>
            <a:r>
              <a:rPr lang="en-US" sz="800" dirty="0">
                <a:latin typeface="Calibri"/>
                <a:cs typeface="Calibri"/>
              </a:rPr>
              <a:t>, T., Cloud, P., Klein, A., ... &amp; </a:t>
            </a:r>
            <a:r>
              <a:rPr lang="en-US" sz="800" dirty="0" err="1">
                <a:latin typeface="Calibri"/>
                <a:cs typeface="Calibri"/>
              </a:rPr>
              <a:t>Seabold</a:t>
            </a:r>
            <a:r>
              <a:rPr lang="en-US" sz="800" dirty="0">
                <a:latin typeface="Calibri"/>
                <a:cs typeface="Calibri"/>
              </a:rPr>
              <a:t>, S. (2020). pandas-dev/pandas: Pandas 1.0. 5. </a:t>
            </a:r>
            <a:r>
              <a:rPr lang="en-US" sz="800" dirty="0" err="1">
                <a:latin typeface="Calibri"/>
                <a:cs typeface="Calibri"/>
              </a:rPr>
              <a:t>Zenodo</a:t>
            </a:r>
            <a:r>
              <a:rPr lang="en-US" sz="800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Singh, R. (2020, July 1). Merging </a:t>
            </a:r>
            <a:r>
              <a:rPr lang="en-US" sz="800" dirty="0" err="1">
                <a:latin typeface="Calibri"/>
                <a:cs typeface="Calibri"/>
              </a:rPr>
              <a:t>DataFrames</a:t>
            </a:r>
            <a:r>
              <a:rPr lang="en-US" sz="800" dirty="0">
                <a:latin typeface="Calibri"/>
                <a:cs typeface="Calibri"/>
              </a:rPr>
              <a:t> with Pandas: </a:t>
            </a:r>
            <a:r>
              <a:rPr lang="en-US" sz="800" dirty="0" err="1">
                <a:latin typeface="Calibri"/>
                <a:cs typeface="Calibri"/>
              </a:rPr>
              <a:t>Pd.merge</a:t>
            </a:r>
            <a:r>
              <a:rPr lang="en-US" sz="800" dirty="0">
                <a:latin typeface="Calibri"/>
                <a:cs typeface="Calibri"/>
              </a:rPr>
              <a:t>(). Medium. Retrieved April 8, 2023, from https://medium.com/swlh/merging-dataframes-with-pandas-pd-merge-7764c7e2d46d </a:t>
            </a:r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886685" y="1912595"/>
            <a:ext cx="44527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cs typeface="Calibri"/>
              </a:rPr>
              <a:t>DataFrame</a:t>
            </a:r>
            <a:r>
              <a:rPr lang="en-US">
                <a:latin typeface="Calibri"/>
                <a:cs typeface="Calibri"/>
              </a:rPr>
              <a:t>: 2D labeled tabular data structure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6908800" y="1774544"/>
            <a:ext cx="3345998" cy="3784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 err="1">
                <a:latin typeface="Calibri"/>
                <a:ea typeface="+mn-lt"/>
                <a:cs typeface="+mn-lt"/>
              </a:rPr>
              <a:t>DataFrame</a:t>
            </a:r>
            <a:r>
              <a:rPr lang="en-US" i="1">
                <a:latin typeface="Calibri"/>
                <a:ea typeface="+mn-lt"/>
                <a:cs typeface="+mn-lt"/>
              </a:rPr>
              <a:t> has RA primitives APIs</a:t>
            </a:r>
            <a:endParaRPr lang="en-US" i="1">
              <a:latin typeface="Calibri"/>
              <a:cs typeface="Calibri" panose="020F050202020403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/>
        </p:nvGraphicFramePr>
        <p:xfrm>
          <a:off x="1034143" y="2403928"/>
          <a:ext cx="4167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9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1724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698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762374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68393"/>
                  </a:ext>
                </a:extLst>
              </a:tr>
            </a:tbl>
          </a:graphicData>
        </a:graphic>
      </p:graphicFrame>
      <p:pic>
        <p:nvPicPr>
          <p:cNvPr id="2" name="Picture 15" descr="Diagram&#10;&#10;Description automatically generated">
            <a:extLst>
              <a:ext uri="{FF2B5EF4-FFF2-40B4-BE49-F238E27FC236}">
                <a16:creationId xmlns:a16="http://schemas.microsoft.com/office/drawing/2014/main" id="{151B5D30-541A-33AC-97A7-CEEF2F8A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80394"/>
            <a:ext cx="4457699" cy="27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6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Off-the-shelf Python Libraries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685801" y="6273225"/>
            <a:ext cx="10131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Reback, J., McKinney, W., Van Den Bossche, J., Augspurger, T., Cloud, P., Klein, A., ... &amp; Seabold, S. (2020). pandas-dev/pandas: Pandas 1.0. 5. </a:t>
            </a:r>
            <a:r>
              <a:rPr lang="en-US" sz="800" err="1">
                <a:latin typeface="Calibri"/>
                <a:cs typeface="Calibri"/>
              </a:rPr>
              <a:t>Zenodo</a:t>
            </a:r>
            <a:r>
              <a:rPr lang="en-US" sz="800">
                <a:latin typeface="Calibri"/>
                <a:cs typeface="Calibri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err="1">
                <a:latin typeface="Calibri"/>
                <a:cs typeface="Calibri"/>
              </a:rPr>
              <a:t>HiPC</a:t>
            </a:r>
            <a:r>
              <a:rPr lang="en-US" sz="800">
                <a:latin typeface="Calibri"/>
                <a:cs typeface="Calibri"/>
              </a:rPr>
              <a:t>) (pp. 192-201). IEEE.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Fender, A., Rees, B., &amp; Eaton, J. RAPIDS </a:t>
            </a:r>
            <a:r>
              <a:rPr lang="en-US" sz="800" err="1">
                <a:latin typeface="Calibri"/>
                <a:cs typeface="Calibri"/>
              </a:rPr>
              <a:t>cuGraph</a:t>
            </a:r>
            <a:r>
              <a:rPr lang="en-US" sz="800">
                <a:latin typeface="Calibri"/>
                <a:cs typeface="Calibri"/>
              </a:rPr>
              <a:t>. In Massive Graph Analytics (pp. 483-493). Chapman and Hall/CRC.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4CA8-CBFF-7677-0CED-13129696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10" y="1692017"/>
            <a:ext cx="3742857" cy="116190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1639614" y="2901381"/>
            <a:ext cx="8425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cs typeface="Calibri"/>
              </a:rPr>
              <a:t>DataFrame</a:t>
            </a:r>
            <a:r>
              <a:rPr lang="en-US">
                <a:latin typeface="Calibri"/>
                <a:cs typeface="Calibri"/>
              </a:rPr>
              <a:t>: 2D labeled tabular data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E58B4-6BA7-BA6F-E5A8-B5E0A080C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35" y="1696539"/>
            <a:ext cx="3341479" cy="116190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685800" y="5239829"/>
            <a:ext cx="1013142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latin typeface="Calibri"/>
                <a:ea typeface="+mn-lt"/>
                <a:cs typeface="+mn-lt"/>
              </a:rPr>
              <a:t>Both supports join operation with similar APIs</a:t>
            </a:r>
            <a:endParaRPr lang="en-US" i="1" dirty="0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04D5A0D-DE89-F031-90C5-993EECE30CB2}"/>
              </a:ext>
            </a:extLst>
          </p:cNvPr>
          <p:cNvSpPr txBox="1"/>
          <p:nvPr/>
        </p:nvSpPr>
        <p:spPr>
          <a:xfrm>
            <a:off x="1639614" y="3851520"/>
            <a:ext cx="15936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CPU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61435E5-7DAB-0C83-AFC5-4BA3FD6B15CD}"/>
              </a:ext>
            </a:extLst>
          </p:cNvPr>
          <p:cNvSpPr txBox="1"/>
          <p:nvPr/>
        </p:nvSpPr>
        <p:spPr>
          <a:xfrm>
            <a:off x="8413516" y="3713020"/>
            <a:ext cx="19555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GPU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ea typeface="+mn-lt"/>
                <a:cs typeface="+mn-lt"/>
              </a:rPr>
              <a:t>NVIDIA </a:t>
            </a:r>
            <a:r>
              <a:rPr lang="en-US" dirty="0" err="1">
                <a:ea typeface="+mn-lt"/>
                <a:cs typeface="+mn-lt"/>
              </a:rPr>
              <a:t>cuDF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FF82A5-88FD-6F94-7938-CEBE398581D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6429" y="2853922"/>
            <a:ext cx="0" cy="997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3E649-7296-47E2-9DE0-82B2C2D2562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389022" y="2858444"/>
            <a:ext cx="2292" cy="854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/>
        </p:nvGraphicFramePr>
        <p:xfrm>
          <a:off x="3800928" y="3356428"/>
          <a:ext cx="4167965" cy="155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93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82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GPU</a:t>
            </a:r>
          </a:p>
        </p:txBody>
      </p:sp>
    </p:spTree>
    <p:extLst>
      <p:ext uri="{BB962C8B-B14F-4D97-AF65-F5344CB8AC3E}">
        <p14:creationId xmlns:p14="http://schemas.microsoft.com/office/powerpoint/2010/main" val="411440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(Pandas) and GPU (</a:t>
            </a:r>
            <a:r>
              <a:rPr lang="en-US" dirty="0" err="1"/>
              <a:t>cuDF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F892E-E414-3D11-1A55-E7B963D8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127" y="1052940"/>
            <a:ext cx="7014410" cy="4902545"/>
          </a:xfr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https://github.com/harp-lab/GPUJoin/edit/main/IA3_2022/basic_operations.py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69890851-A50F-E1B6-C6FC-774BE361C580}"/>
              </a:ext>
            </a:extLst>
          </p:cNvPr>
          <p:cNvSpPr/>
          <p:nvPr/>
        </p:nvSpPr>
        <p:spPr>
          <a:xfrm>
            <a:off x="3605917" y="1396188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Environment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4E683D54-6D11-572A-071D-A721F3D41439}"/>
              </a:ext>
            </a:extLst>
          </p:cNvPr>
          <p:cNvSpPr/>
          <p:nvPr/>
        </p:nvSpPr>
        <p:spPr>
          <a:xfrm>
            <a:off x="4401411" y="1054082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Environment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D77169-11FF-EE51-366B-5FF32740ED24}"/>
              </a:ext>
            </a:extLst>
          </p:cNvPr>
          <p:cNvSpPr/>
          <p:nvPr/>
        </p:nvSpPr>
        <p:spPr>
          <a:xfrm>
            <a:off x="3898760" y="2903974"/>
            <a:ext cx="371789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FD405-C563-DFA3-4C76-87026A5ED793}"/>
              </a:ext>
            </a:extLst>
          </p:cNvPr>
          <p:cNvSpPr/>
          <p:nvPr/>
        </p:nvSpPr>
        <p:spPr>
          <a:xfrm>
            <a:off x="3476732" y="3486271"/>
            <a:ext cx="500976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5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 of using GPU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https://github.com/harp-lab/GPUJoin/edit/main/IA3_2022/basic_operations.py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5319C-319F-02AC-BD97-5A702E31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41057"/>
            <a:ext cx="10108642" cy="4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B4FD40-B973-D6B2-41E1-E19FCF4FAEC4}"/>
              </a:ext>
            </a:extLst>
          </p:cNvPr>
          <p:cNvSpPr/>
          <p:nvPr/>
        </p:nvSpPr>
        <p:spPr>
          <a:xfrm>
            <a:off x="5647174" y="5828044"/>
            <a:ext cx="1386672" cy="8145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Hash Join</a:t>
            </a:r>
          </a:p>
        </p:txBody>
      </p:sp>
    </p:spTree>
    <p:extLst>
      <p:ext uri="{BB962C8B-B14F-4D97-AF65-F5344CB8AC3E}">
        <p14:creationId xmlns:p14="http://schemas.microsoft.com/office/powerpoint/2010/main" val="3890050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0B3CD-6B51-3F39-527D-622A6667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Parallel Join: Algorithms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33A2D6E7-AB82-6FAC-4C5F-DB3A9F179C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235649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1">
            <a:extLst>
              <a:ext uri="{FF2B5EF4-FFF2-40B4-BE49-F238E27FC236}">
                <a16:creationId xmlns:a16="http://schemas.microsoft.com/office/drawing/2014/main" id="{64592FE8-5E74-4AB1-3DAB-B1721833BB06}"/>
              </a:ext>
            </a:extLst>
          </p:cNvPr>
          <p:cNvSpPr txBox="1"/>
          <p:nvPr/>
        </p:nvSpPr>
        <p:spPr>
          <a:xfrm>
            <a:off x="634843" y="6396335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cs typeface="Calibri"/>
              </a:rPr>
              <a:t>Chengxin</a:t>
            </a:r>
            <a:r>
              <a:rPr lang="en-US" sz="800" dirty="0">
                <a:latin typeface="Calibri"/>
                <a:cs typeface="Calibri"/>
              </a:rPr>
              <a:t> Guo, Hong Chen, Feng Zhang, and </a:t>
            </a:r>
            <a:r>
              <a:rPr lang="en-US" sz="800" dirty="0" err="1">
                <a:latin typeface="Calibri"/>
                <a:cs typeface="Calibri"/>
              </a:rPr>
              <a:t>Cuiping</a:t>
            </a:r>
            <a:r>
              <a:rPr lang="en-US" sz="800" dirty="0">
                <a:latin typeface="Calibri"/>
                <a:cs typeface="Calibri"/>
              </a:rPr>
              <a:t> Li. Parallel hybrid join algorithm on </a:t>
            </a:r>
            <a:r>
              <a:rPr lang="en-US" sz="800" dirty="0" err="1">
                <a:latin typeface="Calibri"/>
                <a:cs typeface="Calibri"/>
              </a:rPr>
              <a:t>gpu</a:t>
            </a:r>
            <a:r>
              <a:rPr lang="en-US" sz="800" dirty="0">
                <a:latin typeface="Calibri"/>
                <a:cs typeface="Calibri"/>
              </a:rPr>
              <a:t>. 2019IEEE 21st International Conference on High Performance Computing and Communications; IEEE17th International Conference on Smart City; IEEE 5th International Conference on Data Science </a:t>
            </a:r>
            <a:r>
              <a:rPr lang="en-US" sz="800" dirty="0" err="1">
                <a:latin typeface="Calibri"/>
                <a:cs typeface="Calibri"/>
              </a:rPr>
              <a:t>andSystems</a:t>
            </a:r>
            <a:r>
              <a:rPr lang="en-US" sz="800" dirty="0">
                <a:latin typeface="Calibri"/>
                <a:cs typeface="Calibri"/>
              </a:rPr>
              <a:t> (HPCC/</a:t>
            </a:r>
            <a:r>
              <a:rPr lang="en-US" sz="800" dirty="0" err="1">
                <a:latin typeface="Calibri"/>
                <a:cs typeface="Calibri"/>
              </a:rPr>
              <a:t>SmartCity</a:t>
            </a:r>
            <a:r>
              <a:rPr lang="en-US" sz="800" dirty="0">
                <a:latin typeface="Calibri"/>
                <a:cs typeface="Calibri"/>
              </a:rPr>
              <a:t>/DSS), pages 1572–1579, 2019.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Hongzhi Wang, Ning Li, Zheng </a:t>
            </a:r>
            <a:r>
              <a:rPr lang="en-US" sz="800" dirty="0" err="1">
                <a:latin typeface="Calibri"/>
                <a:cs typeface="Calibri"/>
              </a:rPr>
              <a:t>ke</a:t>
            </a:r>
            <a:r>
              <a:rPr lang="en-US" sz="800" dirty="0">
                <a:latin typeface="Calibri"/>
                <a:cs typeface="Calibri"/>
              </a:rPr>
              <a:t> Wang, and </a:t>
            </a:r>
            <a:r>
              <a:rPr lang="en-US" sz="800" dirty="0" err="1">
                <a:latin typeface="Calibri"/>
                <a:cs typeface="Calibri"/>
              </a:rPr>
              <a:t>Jianing</a:t>
            </a:r>
            <a:r>
              <a:rPr lang="en-US" sz="800" dirty="0">
                <a:latin typeface="Calibri"/>
                <a:cs typeface="Calibri"/>
              </a:rPr>
              <a:t> Li. </a:t>
            </a:r>
            <a:r>
              <a:rPr lang="en-US" sz="800" dirty="0" err="1">
                <a:latin typeface="Calibri"/>
                <a:cs typeface="Calibri"/>
              </a:rPr>
              <a:t>Gpu</a:t>
            </a:r>
            <a:r>
              <a:rPr lang="en-US" sz="800" dirty="0">
                <a:latin typeface="Calibri"/>
                <a:cs typeface="Calibri"/>
              </a:rPr>
              <a:t>-based efficient join algorithms on </a:t>
            </a:r>
            <a:r>
              <a:rPr lang="en-US" sz="800" dirty="0" err="1">
                <a:latin typeface="Calibri"/>
                <a:cs typeface="Calibri"/>
              </a:rPr>
              <a:t>hadoop.The</a:t>
            </a:r>
            <a:r>
              <a:rPr lang="en-US" sz="800" dirty="0">
                <a:latin typeface="Calibri"/>
                <a:cs typeface="Calibri"/>
              </a:rPr>
              <a:t> Journal of Supercomputing, 77:292 – 321, 2020.</a:t>
            </a:r>
          </a:p>
        </p:txBody>
      </p:sp>
    </p:spTree>
    <p:extLst>
      <p:ext uri="{BB962C8B-B14F-4D97-AF65-F5344CB8AC3E}">
        <p14:creationId xmlns:p14="http://schemas.microsoft.com/office/powerpoint/2010/main" val="54030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DAD15-081F-DED0-58A2-F8684A7B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Hash Join Process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BD2E91-7515-7825-B296-0F811B66B140}"/>
              </a:ext>
            </a:extLst>
          </p:cNvPr>
          <p:cNvSpPr/>
          <p:nvPr/>
        </p:nvSpPr>
        <p:spPr>
          <a:xfrm>
            <a:off x="3225799" y="1480740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8CEE-C88C-C308-2820-74B464B963F1}"/>
              </a:ext>
            </a:extLst>
          </p:cNvPr>
          <p:cNvSpPr txBox="1"/>
          <p:nvPr/>
        </p:nvSpPr>
        <p:spPr>
          <a:xfrm>
            <a:off x="3145692" y="1977015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Outer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1182A7-50B2-7F3B-8726-377D04CCE09F}"/>
              </a:ext>
            </a:extLst>
          </p:cNvPr>
          <p:cNvSpPr/>
          <p:nvPr/>
        </p:nvSpPr>
        <p:spPr>
          <a:xfrm>
            <a:off x="7389448" y="1414030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56F0C-A2C0-0169-C0CC-FC8435134812}"/>
              </a:ext>
            </a:extLst>
          </p:cNvPr>
          <p:cNvSpPr txBox="1"/>
          <p:nvPr/>
        </p:nvSpPr>
        <p:spPr>
          <a:xfrm>
            <a:off x="7309341" y="1910305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CB1C02-9857-3ACB-4D27-FC4978C3CB2E}"/>
              </a:ext>
            </a:extLst>
          </p:cNvPr>
          <p:cNvSpPr/>
          <p:nvPr/>
        </p:nvSpPr>
        <p:spPr>
          <a:xfrm>
            <a:off x="4962768" y="2152862"/>
            <a:ext cx="2346573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EC889B-25EA-EBC8-F3C7-EA1E880C00C8}"/>
              </a:ext>
            </a:extLst>
          </p:cNvPr>
          <p:cNvSpPr txBox="1"/>
          <p:nvPr/>
        </p:nvSpPr>
        <p:spPr>
          <a:xfrm>
            <a:off x="4108021" y="343097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A92B2-CA8D-8C3D-5EDA-12A7D88A53A3}"/>
              </a:ext>
            </a:extLst>
          </p:cNvPr>
          <p:cNvSpPr txBox="1"/>
          <p:nvPr/>
        </p:nvSpPr>
        <p:spPr>
          <a:xfrm>
            <a:off x="4108020" y="3862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8FAC8-FA7D-380F-BE3A-3972626E45CA}"/>
              </a:ext>
            </a:extLst>
          </p:cNvPr>
          <p:cNvSpPr txBox="1"/>
          <p:nvPr/>
        </p:nvSpPr>
        <p:spPr>
          <a:xfrm>
            <a:off x="4108021" y="494579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47FD4-264B-0625-742B-F5185825C387}"/>
              </a:ext>
            </a:extLst>
          </p:cNvPr>
          <p:cNvSpPr txBox="1"/>
          <p:nvPr/>
        </p:nvSpPr>
        <p:spPr>
          <a:xfrm>
            <a:off x="4108020" y="5386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66725-6F2B-02F2-ECAC-2F1153A1BC64}"/>
              </a:ext>
            </a:extLst>
          </p:cNvPr>
          <p:cNvSpPr txBox="1"/>
          <p:nvPr/>
        </p:nvSpPr>
        <p:spPr>
          <a:xfrm>
            <a:off x="3580481" y="5386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AAA72-2E26-30B6-FA9D-912CBF2EC4B9}"/>
              </a:ext>
            </a:extLst>
          </p:cNvPr>
          <p:cNvSpPr txBox="1"/>
          <p:nvPr/>
        </p:nvSpPr>
        <p:spPr>
          <a:xfrm>
            <a:off x="3580482" y="494249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0E4BE6-CE65-78F0-FBF8-0364EAF99919}"/>
              </a:ext>
            </a:extLst>
          </p:cNvPr>
          <p:cNvSpPr txBox="1"/>
          <p:nvPr/>
        </p:nvSpPr>
        <p:spPr>
          <a:xfrm>
            <a:off x="3580481" y="38570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C324A-C94B-AE31-A77D-678A8AE24038}"/>
              </a:ext>
            </a:extLst>
          </p:cNvPr>
          <p:cNvSpPr txBox="1"/>
          <p:nvPr/>
        </p:nvSpPr>
        <p:spPr>
          <a:xfrm>
            <a:off x="3580481" y="34234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6F5A8-C68D-543B-AB96-F66B8C9AB093}"/>
              </a:ext>
            </a:extLst>
          </p:cNvPr>
          <p:cNvSpPr txBox="1"/>
          <p:nvPr/>
        </p:nvSpPr>
        <p:spPr>
          <a:xfrm>
            <a:off x="3729963" y="430820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DFC96-CE21-D513-D821-CA7A22E8C13B}"/>
              </a:ext>
            </a:extLst>
          </p:cNvPr>
          <p:cNvSpPr txBox="1"/>
          <p:nvPr/>
        </p:nvSpPr>
        <p:spPr>
          <a:xfrm>
            <a:off x="3136423" y="5947137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68440-B69F-3CA4-EDEB-1E4AE9446980}"/>
              </a:ext>
            </a:extLst>
          </p:cNvPr>
          <p:cNvSpPr txBox="1"/>
          <p:nvPr/>
        </p:nvSpPr>
        <p:spPr>
          <a:xfrm>
            <a:off x="8250714" y="336366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FB2587-FC2F-893A-603F-379832203232}"/>
              </a:ext>
            </a:extLst>
          </p:cNvPr>
          <p:cNvSpPr txBox="1"/>
          <p:nvPr/>
        </p:nvSpPr>
        <p:spPr>
          <a:xfrm>
            <a:off x="8250713" y="379516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0973A2-50F3-405A-E80F-50DA3E2A315D}"/>
              </a:ext>
            </a:extLst>
          </p:cNvPr>
          <p:cNvSpPr txBox="1"/>
          <p:nvPr/>
        </p:nvSpPr>
        <p:spPr>
          <a:xfrm>
            <a:off x="8250714" y="54713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D1B7D3-50E2-A4BB-3CEB-9B7B77CBAEA7}"/>
              </a:ext>
            </a:extLst>
          </p:cNvPr>
          <p:cNvSpPr txBox="1"/>
          <p:nvPr/>
        </p:nvSpPr>
        <p:spPr>
          <a:xfrm>
            <a:off x="8250713" y="591201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418732-632D-94A0-1171-A7DF4208C66B}"/>
              </a:ext>
            </a:extLst>
          </p:cNvPr>
          <p:cNvSpPr txBox="1"/>
          <p:nvPr/>
        </p:nvSpPr>
        <p:spPr>
          <a:xfrm>
            <a:off x="7723174" y="591201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DD1753-2E73-6E01-FEC3-D5404471DD97}"/>
              </a:ext>
            </a:extLst>
          </p:cNvPr>
          <p:cNvSpPr txBox="1"/>
          <p:nvPr/>
        </p:nvSpPr>
        <p:spPr>
          <a:xfrm>
            <a:off x="7723175" y="546804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DAD35C-DB99-323D-DF3C-E81DE49A9C88}"/>
              </a:ext>
            </a:extLst>
          </p:cNvPr>
          <p:cNvSpPr txBox="1"/>
          <p:nvPr/>
        </p:nvSpPr>
        <p:spPr>
          <a:xfrm>
            <a:off x="7723174" y="378974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763C86-A8FC-BDB9-FB75-35251C2B1464}"/>
              </a:ext>
            </a:extLst>
          </p:cNvPr>
          <p:cNvSpPr txBox="1"/>
          <p:nvPr/>
        </p:nvSpPr>
        <p:spPr>
          <a:xfrm>
            <a:off x="7723174" y="335613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0E92D1-767C-9F84-090A-3B2AE84A7108}"/>
              </a:ext>
            </a:extLst>
          </p:cNvPr>
          <p:cNvSpPr txBox="1"/>
          <p:nvPr/>
        </p:nvSpPr>
        <p:spPr>
          <a:xfrm>
            <a:off x="7878894" y="500591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B9FB7C-A32A-708F-4B8B-B4EFA47EF424}"/>
              </a:ext>
            </a:extLst>
          </p:cNvPr>
          <p:cNvSpPr txBox="1"/>
          <p:nvPr/>
        </p:nvSpPr>
        <p:spPr>
          <a:xfrm>
            <a:off x="7279116" y="647268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8A3060-F2D4-2E7F-4F0B-5C7F7954471A}"/>
              </a:ext>
            </a:extLst>
          </p:cNvPr>
          <p:cNvSpPr txBox="1"/>
          <p:nvPr/>
        </p:nvSpPr>
        <p:spPr>
          <a:xfrm>
            <a:off x="8250715" y="443042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6E3FD3-B77A-C045-60B2-E55DFCD8AFCF}"/>
              </a:ext>
            </a:extLst>
          </p:cNvPr>
          <p:cNvSpPr txBox="1"/>
          <p:nvPr/>
        </p:nvSpPr>
        <p:spPr>
          <a:xfrm>
            <a:off x="8250714" y="486191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C26784-E5F6-D3EC-9DE0-0702B4A7FA5C}"/>
              </a:ext>
            </a:extLst>
          </p:cNvPr>
          <p:cNvSpPr txBox="1"/>
          <p:nvPr/>
        </p:nvSpPr>
        <p:spPr>
          <a:xfrm>
            <a:off x="7723175" y="485650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0BD1AB-4970-3982-A365-77CEC8E00B93}"/>
              </a:ext>
            </a:extLst>
          </p:cNvPr>
          <p:cNvSpPr txBox="1"/>
          <p:nvPr/>
        </p:nvSpPr>
        <p:spPr>
          <a:xfrm>
            <a:off x="7723175" y="442288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46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8571D-DE3B-A33C-3AF6-C8E6B730491B}"/>
              </a:ext>
            </a:extLst>
          </p:cNvPr>
          <p:cNvSpPr txBox="1"/>
          <p:nvPr/>
        </p:nvSpPr>
        <p:spPr>
          <a:xfrm>
            <a:off x="7846059" y="3993954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95303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DAD15-081F-DED0-58A2-F8684A7B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Hash Join Process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89841A-AC71-9BC7-B80B-326D9077B56A}"/>
              </a:ext>
            </a:extLst>
          </p:cNvPr>
          <p:cNvSpPr/>
          <p:nvPr/>
        </p:nvSpPr>
        <p:spPr>
          <a:xfrm>
            <a:off x="5927694" y="2542233"/>
            <a:ext cx="2281810" cy="2208544"/>
          </a:xfrm>
          <a:prstGeom prst="ellipse">
            <a:avLst/>
          </a:prstGeom>
          <a:solidFill>
            <a:srgbClr val="00624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BD2E91-7515-7825-B296-0F811B66B140}"/>
              </a:ext>
            </a:extLst>
          </p:cNvPr>
          <p:cNvSpPr/>
          <p:nvPr/>
        </p:nvSpPr>
        <p:spPr>
          <a:xfrm>
            <a:off x="152124" y="2756878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8CEE-C88C-C308-2820-74B464B963F1}"/>
              </a:ext>
            </a:extLst>
          </p:cNvPr>
          <p:cNvSpPr txBox="1"/>
          <p:nvPr/>
        </p:nvSpPr>
        <p:spPr>
          <a:xfrm>
            <a:off x="72017" y="3253153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Hash </a:t>
            </a:r>
            <a:br>
              <a:rPr lang="en-US" sz="2000" b="1">
                <a:solidFill>
                  <a:schemeClr val="bg1"/>
                </a:solidFill>
              </a:rPr>
            </a:br>
            <a:r>
              <a:rPr lang="en-US" sz="2000" b="1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52C00-DDD1-8107-8FD2-77ABEDFC7427}"/>
              </a:ext>
            </a:extLst>
          </p:cNvPr>
          <p:cNvSpPr txBox="1"/>
          <p:nvPr/>
        </p:nvSpPr>
        <p:spPr>
          <a:xfrm>
            <a:off x="6030620" y="2807472"/>
            <a:ext cx="20759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Join Relation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records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C11706-9A5F-9182-F36F-6F89FD4239FE}"/>
              </a:ext>
            </a:extLst>
          </p:cNvPr>
          <p:cNvSpPr/>
          <p:nvPr/>
        </p:nvSpPr>
        <p:spPr>
          <a:xfrm>
            <a:off x="3022325" y="2756878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354B42-FFA2-A645-CACD-AEBB57CACC7A}"/>
              </a:ext>
            </a:extLst>
          </p:cNvPr>
          <p:cNvSpPr txBox="1"/>
          <p:nvPr/>
        </p:nvSpPr>
        <p:spPr>
          <a:xfrm>
            <a:off x="2942218" y="3253153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Inner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Relation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512D921-58D9-360E-A3B9-2A7F6DD63856}"/>
              </a:ext>
            </a:extLst>
          </p:cNvPr>
          <p:cNvSpPr/>
          <p:nvPr/>
        </p:nvSpPr>
        <p:spPr>
          <a:xfrm>
            <a:off x="4940865" y="3428999"/>
            <a:ext cx="738834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5BD56-9584-1504-9338-A034A359055E}"/>
              </a:ext>
            </a:extLst>
          </p:cNvPr>
          <p:cNvSpPr txBox="1"/>
          <p:nvPr/>
        </p:nvSpPr>
        <p:spPr>
          <a:xfrm>
            <a:off x="2093758" y="3075056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A3E82-D266-998E-44C6-2CEC0D418C29}"/>
              </a:ext>
            </a:extLst>
          </p:cNvPr>
          <p:cNvSpPr txBox="1"/>
          <p:nvPr/>
        </p:nvSpPr>
        <p:spPr>
          <a:xfrm>
            <a:off x="10358040" y="2459503"/>
            <a:ext cx="13481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Join Relation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records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BF5416-840C-6962-EF1C-860A70DF194C}"/>
              </a:ext>
            </a:extLst>
          </p:cNvPr>
          <p:cNvSpPr/>
          <p:nvPr/>
        </p:nvSpPr>
        <p:spPr>
          <a:xfrm>
            <a:off x="8363864" y="3428999"/>
            <a:ext cx="738834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AEBFAF-F245-7F9C-E97C-7F4D2672472F}"/>
              </a:ext>
            </a:extLst>
          </p:cNvPr>
          <p:cNvSpPr/>
          <p:nvPr/>
        </p:nvSpPr>
        <p:spPr>
          <a:xfrm>
            <a:off x="9180013" y="2461178"/>
            <a:ext cx="2281810" cy="2208544"/>
          </a:xfrm>
          <a:prstGeom prst="ellipse">
            <a:avLst/>
          </a:prstGeom>
          <a:solidFill>
            <a:srgbClr val="00624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2CA18-2EAC-1B60-4110-26B8D34DDEBD}"/>
              </a:ext>
            </a:extLst>
          </p:cNvPr>
          <p:cNvSpPr txBox="1"/>
          <p:nvPr/>
        </p:nvSpPr>
        <p:spPr>
          <a:xfrm>
            <a:off x="9282939" y="2726417"/>
            <a:ext cx="20759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Join Relation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Without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records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745F3-702C-FB97-A313-9495FD522C3D}"/>
              </a:ext>
            </a:extLst>
          </p:cNvPr>
          <p:cNvSpPr txBox="1"/>
          <p:nvPr/>
        </p:nvSpPr>
        <p:spPr>
          <a:xfrm>
            <a:off x="7903517" y="45374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Deduplication</a:t>
            </a:r>
          </a:p>
        </p:txBody>
      </p:sp>
    </p:spTree>
    <p:extLst>
      <p:ext uri="{BB962C8B-B14F-4D97-AF65-F5344CB8AC3E}">
        <p14:creationId xmlns:p14="http://schemas.microsoft.com/office/powerpoint/2010/main" val="2128919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732134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3C2618F-82D9-466F-8CBE-CAAEC2C4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075409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EA3893A-ADFF-FFB5-12B6-E97262CCD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12671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C8923D6-27AD-75AF-B362-0882573A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291373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80CE-1ADF-344D-E8C9-28B030A28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98FAB-DE69-8F80-D8B2-6F9AC7BB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Graphics processing unit (GPU) accelerates graphics and data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 together with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GPU is designed for parallel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cases:</a:t>
            </a:r>
          </a:p>
          <a:p>
            <a:pPr marL="977900" lvl="1" indent="-342900">
              <a:buFont typeface="Wingdings" panose="05000000000000000000" pitchFamily="2" charset="2"/>
              <a:buChar char="ü"/>
            </a:pPr>
            <a:r>
              <a:rPr lang="en-US" dirty="0"/>
              <a:t>Graphics and video rendering</a:t>
            </a:r>
          </a:p>
          <a:p>
            <a:pPr marL="977900" lvl="1" indent="-342900">
              <a:buFont typeface="Wingdings" panose="05000000000000000000" pitchFamily="2" charset="2"/>
              <a:buChar char="ü"/>
            </a:pPr>
            <a:r>
              <a:rPr lang="en-US" dirty="0"/>
              <a:t>Gaming</a:t>
            </a:r>
          </a:p>
          <a:p>
            <a:pPr marL="977900" lvl="1" indent="-342900">
              <a:buFont typeface="Wingdings" panose="05000000000000000000" pitchFamily="2" charset="2"/>
              <a:buChar char="ü"/>
            </a:pPr>
            <a:r>
              <a:rPr lang="en-US" dirty="0"/>
              <a:t>Machine learning, AI, Deep learning</a:t>
            </a:r>
          </a:p>
          <a:p>
            <a:pPr marL="977900" lvl="1" indent="-342900">
              <a:buFont typeface="Wingdings" panose="05000000000000000000" pitchFamily="2" charset="2"/>
              <a:buChar char="ü"/>
            </a:pPr>
            <a:r>
              <a:rPr lang="en-US" dirty="0"/>
              <a:t>Scientific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 manufacturers: Nvidia, AMD, Intel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93E8E-8C76-99EC-3233-06D3CE2F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1499" y="6492875"/>
            <a:ext cx="7357312" cy="365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https://www.intel.com/content/www/us/en/products/docs/processors/what-is-a-gpu.html</a:t>
            </a:r>
          </a:p>
        </p:txBody>
      </p:sp>
      <p:pic>
        <p:nvPicPr>
          <p:cNvPr id="30" name="Content Placeholder 29" descr="A diagram of a grid with green squares&#10;&#10;Description automatically generated">
            <a:extLst>
              <a:ext uri="{FF2B5EF4-FFF2-40B4-BE49-F238E27FC236}">
                <a16:creationId xmlns:a16="http://schemas.microsoft.com/office/drawing/2014/main" id="{EE6F71C9-B975-17C5-F763-4AB13A8B27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88318" y="832977"/>
            <a:ext cx="6104828" cy="4182394"/>
          </a:xfrm>
        </p:spPr>
      </p:pic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7E21B760-B404-5FB2-6BA7-226184E050BE}"/>
              </a:ext>
            </a:extLst>
          </p:cNvPr>
          <p:cNvSpPr/>
          <p:nvPr/>
        </p:nvSpPr>
        <p:spPr>
          <a:xfrm>
            <a:off x="5988318" y="5015371"/>
            <a:ext cx="2093407" cy="633047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2A6C0CB9-72F1-1D34-CC98-514BDD67DB71}"/>
              </a:ext>
            </a:extLst>
          </p:cNvPr>
          <p:cNvSpPr/>
          <p:nvPr/>
        </p:nvSpPr>
        <p:spPr>
          <a:xfrm>
            <a:off x="9356190" y="5015370"/>
            <a:ext cx="2093407" cy="633047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31512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C4E66A9-1A5B-9898-5581-C50118AA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51106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8EEF51CD-92DF-B0E7-93AD-DF5A821EF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E4479-D01B-487C-1F7E-28BB5E101F45}"/>
              </a:ext>
            </a:extLst>
          </p:cNvPr>
          <p:cNvSpPr txBox="1"/>
          <p:nvPr/>
        </p:nvSpPr>
        <p:spPr>
          <a:xfrm>
            <a:off x="10935885" y="48515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B1D86C-E4BA-3991-8F38-78745D13A72B}"/>
              </a:ext>
            </a:extLst>
          </p:cNvPr>
          <p:cNvSpPr txBox="1"/>
          <p:nvPr/>
        </p:nvSpPr>
        <p:spPr>
          <a:xfrm>
            <a:off x="11468368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09207-F372-AE2A-D0C4-F7AA7E6D5EC9}"/>
              </a:ext>
            </a:extLst>
          </p:cNvPr>
          <p:cNvSpPr txBox="1"/>
          <p:nvPr/>
        </p:nvSpPr>
        <p:spPr>
          <a:xfrm>
            <a:off x="10935884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0468C-BEF7-A27E-138A-A4399D6DB989}"/>
              </a:ext>
            </a:extLst>
          </p:cNvPr>
          <p:cNvSpPr txBox="1"/>
          <p:nvPr/>
        </p:nvSpPr>
        <p:spPr>
          <a:xfrm>
            <a:off x="11468367" y="52830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7A3C7C-0B4F-C36A-5237-7B5F9C87006F}"/>
              </a:ext>
            </a:extLst>
          </p:cNvPr>
          <p:cNvCxnSpPr>
            <a:cxnSpLocks/>
          </p:cNvCxnSpPr>
          <p:nvPr/>
        </p:nvCxnSpPr>
        <p:spPr>
          <a:xfrm>
            <a:off x="7939144" y="50334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8D88DE-539E-9645-D164-A3D1F9CB421F}"/>
              </a:ext>
            </a:extLst>
          </p:cNvPr>
          <p:cNvCxnSpPr>
            <a:cxnSpLocks/>
          </p:cNvCxnSpPr>
          <p:nvPr/>
        </p:nvCxnSpPr>
        <p:spPr>
          <a:xfrm>
            <a:off x="7939143" y="54741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421163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471473-7680-86EF-1E21-868C3DBF7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979127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2F8C5-9F24-8B9C-3DAC-3A69134E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5FD2C34-ED21-343D-3A99-A1BC226D34FA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BD35F4-865E-A425-1D36-881A9C638DC3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892F8CF-4066-80A6-AE64-875C1205644A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501A70-FAF1-B7DB-0364-C8A3B48EB4CB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890D-7BAC-E8A3-1686-948EAECDDF1C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EA769-1F6C-F7ED-15C1-E2A04FDA757B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2686A88-D5CC-3B3A-7DD4-AF37359C63C4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6556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0F802-EEF0-E1EE-355A-729B56A7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5FD2C34-ED21-343D-3A99-A1BC226D34FA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BD35F4-865E-A425-1D36-881A9C638DC3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892F8CF-4066-80A6-AE64-875C1205644A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501A70-FAF1-B7DB-0364-C8A3B48EB4CB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890D-7BAC-E8A3-1686-948EAECDDF1C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EA769-1F6C-F7ED-15C1-E2A04FDA757B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7B258F21-A30E-07D2-FA8F-7E9A0F6492A7}"/>
              </a:ext>
            </a:extLst>
          </p:cNvPr>
          <p:cNvGraphicFramePr>
            <a:graphicFrameLocks noGrp="1"/>
          </p:cNvGraphicFramePr>
          <p:nvPr/>
        </p:nvGraphicFramePr>
        <p:xfrm>
          <a:off x="8199463" y="5323090"/>
          <a:ext cx="1654877" cy="999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959AD31-11CD-BA3A-40BC-6813B861241C}"/>
              </a:ext>
            </a:extLst>
          </p:cNvPr>
          <p:cNvSpPr txBox="1"/>
          <p:nvPr/>
        </p:nvSpPr>
        <p:spPr>
          <a:xfrm>
            <a:off x="7277063" y="4972529"/>
            <a:ext cx="33118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Deduplicated Join Result</a:t>
            </a:r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42088A-FC5F-0DE7-D267-9A5A27EF818B}"/>
              </a:ext>
            </a:extLst>
          </p:cNvPr>
          <p:cNvSpPr/>
          <p:nvPr/>
        </p:nvSpPr>
        <p:spPr>
          <a:xfrm>
            <a:off x="8773430" y="430370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4A519-203E-A9D4-8706-0DFD3606151A}"/>
              </a:ext>
            </a:extLst>
          </p:cNvPr>
          <p:cNvSpPr txBox="1"/>
          <p:nvPr/>
        </p:nvSpPr>
        <p:spPr>
          <a:xfrm>
            <a:off x="9221733" y="4370023"/>
            <a:ext cx="185267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Sort and Unique</a:t>
            </a:r>
            <a:endParaRPr lang="en-US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2686A88-D5CC-3B3A-7DD4-AF37359C63C4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293897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76F4B-4DF0-5E67-0BCE-3EF08740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CUDA Advantages over </a:t>
            </a:r>
            <a:r>
              <a:rPr lang="en-US" dirty="0" err="1"/>
              <a:t>cuDF</a:t>
            </a:r>
            <a:endParaRPr lang="en-US" dirty="0"/>
          </a:p>
        </p:txBody>
      </p:sp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AA4E91FB-A39F-AD89-585E-F6BB959FA4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717677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">
            <a:extLst>
              <a:ext uri="{FF2B5EF4-FFF2-40B4-BE49-F238E27FC236}">
                <a16:creationId xmlns:a16="http://schemas.microsoft.com/office/drawing/2014/main" id="{7DA695E6-47E2-235D-C1C4-5217E7685908}"/>
              </a:ext>
            </a:extLst>
          </p:cNvPr>
          <p:cNvSpPr txBox="1"/>
          <p:nvPr/>
        </p:nvSpPr>
        <p:spPr>
          <a:xfrm>
            <a:off x="647776" y="6519446"/>
            <a:ext cx="1013142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Jason. Sanders. CUDA by example : an introduction to general-purpose GPU programming. </a:t>
            </a:r>
            <a:r>
              <a:rPr lang="en-US" sz="800" dirty="0" err="1">
                <a:latin typeface="Calibri"/>
                <a:cs typeface="Calibri"/>
              </a:rPr>
              <a:t>AddisonWesley</a:t>
            </a:r>
            <a:r>
              <a:rPr lang="en-US" sz="800" dirty="0">
                <a:latin typeface="Calibri"/>
                <a:cs typeface="Calibri"/>
              </a:rPr>
              <a:t>, Upper Saddle River, NJ, 2011.</a:t>
            </a:r>
            <a:endParaRPr lang="en-US" dirty="0">
              <a:latin typeface="Calibri"/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John Cheng, Max Grossman, and Ty McKercher. Professional CUDA c programming. John Wiley &amp; Sons, 2014</a:t>
            </a:r>
          </a:p>
        </p:txBody>
      </p:sp>
    </p:spTree>
    <p:extLst>
      <p:ext uri="{BB962C8B-B14F-4D97-AF65-F5344CB8AC3E}">
        <p14:creationId xmlns:p14="http://schemas.microsoft.com/office/powerpoint/2010/main" val="1621231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1B112-1E0B-9FFE-79C8-3D93FE23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Join Performance Comparison: CUDA vs </a:t>
            </a:r>
            <a:r>
              <a:rPr lang="en-US" dirty="0" err="1">
                <a:latin typeface="Proxima Nova Rg"/>
              </a:rPr>
              <a:t>cuDF</a:t>
            </a:r>
            <a:endParaRPr lang="en-US" dirty="0"/>
          </a:p>
        </p:txBody>
      </p:sp>
      <p:pic>
        <p:nvPicPr>
          <p:cNvPr id="6" name="Picture 6" descr="A graph of numbers and bars&#10;&#10;Description automatically generated">
            <a:extLst>
              <a:ext uri="{FF2B5EF4-FFF2-40B4-BE49-F238E27FC236}">
                <a16:creationId xmlns:a16="http://schemas.microsoft.com/office/drawing/2014/main" id="{7B9FE044-5533-8C28-3B89-5CD2D60E7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8997" y="1436688"/>
            <a:ext cx="7534005" cy="44910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C5F2A-2F0A-49C9-8276-4ADFC3B167D7}"/>
              </a:ext>
            </a:extLst>
          </p:cNvPr>
          <p:cNvSpPr txBox="1"/>
          <p:nvPr/>
        </p:nvSpPr>
        <p:spPr>
          <a:xfrm>
            <a:off x="571499" y="6640149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Leadership Computing Facility, A. (2022). Argonne Leadership Computing Facility. Theta GPU Nodes. URL: https://www.alcf.anl.gov/support-center/theta-gpu-nodes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416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Limitations</a:t>
            </a:r>
          </a:p>
        </p:txBody>
      </p:sp>
      <p:pic>
        <p:nvPicPr>
          <p:cNvPr id="676" name="Picture 676" descr="Stop Bee">
            <a:extLst>
              <a:ext uri="{FF2B5EF4-FFF2-40B4-BE49-F238E27FC236}">
                <a16:creationId xmlns:a16="http://schemas.microsoft.com/office/drawing/2014/main" id="{6792A890-881B-207F-0A3C-02DBBAE89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" y="1183481"/>
            <a:ext cx="4491037" cy="4491037"/>
          </a:xfrm>
        </p:spPr>
      </p:pic>
      <p:sp>
        <p:nvSpPr>
          <p:cNvPr id="5" name="Slide Number Placeholder 4" hidden="1"/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/>
          </a:p>
        </p:txBody>
      </p: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5E307BBD-E125-9ABA-AC13-305ED497E659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3489097436"/>
              </p:ext>
            </p:extLst>
          </p:nvPr>
        </p:nvGraphicFramePr>
        <p:xfrm>
          <a:off x="5324475" y="1646238"/>
          <a:ext cx="686752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747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82E6-1EF0-88AC-266B-B44CE710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D25-CCFD-2F72-33F3-5D96049A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Shovon, A. R., Gilray, T., Micinski, K., &amp; Kumar, S. (2023). Towards iterative relational algebra on the {GPU}. In 2023 USENIX Annual Technical Conference (USENIX ATC 23) (pp. 1009-1016).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7BD02-2326-9B93-1C90-729AD69BF8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Shovon, A. R., Dyken, L. R., Green, O., Gilray, T., &amp; Kumar, S. (2022, November). Accelerating Datalog applications with cuDF. In 2022 IEEE/ACM Workshop on Irregular Applications: Architectures and Algorithms (IA3) (pp. 41-45). IEEE.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666CCA1-E657-EABF-0806-60036D84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02" y="3589551"/>
            <a:ext cx="4754196" cy="26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30EBAF-3F6D-7312-ABDA-15935642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9" y="3455665"/>
            <a:ext cx="4925000" cy="26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95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AD64-0861-5969-306D-25005451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50DCEF-12CA-C736-6F75-D84D1399D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720406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3" hidden="1">
            <a:extLst>
              <a:ext uri="{FF2B5EF4-FFF2-40B4-BE49-F238E27FC236}">
                <a16:creationId xmlns:a16="http://schemas.microsoft.com/office/drawing/2014/main" id="{DEE3AB3D-560B-9770-1711-6C35EE6686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8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922A-97FD-29B5-7F4D-424F1915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anchor="t">
            <a:normAutofit/>
          </a:bodyPr>
          <a:lstStyle/>
          <a:p>
            <a:r>
              <a:rPr lang="en-US" dirty="0"/>
              <a:t>Advancements in GPU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691A5E5-47B8-698B-2047-408DC769E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1593328"/>
              </p:ext>
            </p:extLst>
          </p:nvPr>
        </p:nvGraphicFramePr>
        <p:xfrm>
          <a:off x="571500" y="1437126"/>
          <a:ext cx="11049000" cy="44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34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271" y="2289120"/>
            <a:ext cx="6402301" cy="1655763"/>
          </a:xfrm>
        </p:spPr>
        <p:txBody>
          <a:bodyPr anchor="t"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1163C697-28DF-6ED5-4721-9FD731E2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828" y="4195872"/>
            <a:ext cx="4920344" cy="60757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ashov@uic.edu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7ED83-A104-3CA9-0B32-95FCCCC2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 GPU (A Sample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E7624-E7A0-72E2-725F-DACF817AA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dirty="0"/>
              <a:t>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13th Gen Intel® Core™ i9-13900H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14</a:t>
            </a:r>
            <a:r>
              <a:rPr lang="en-US" dirty="0"/>
              <a:t> cores (6 P-cores + 8 E-cores)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20</a:t>
            </a:r>
            <a:r>
              <a:rPr lang="en-US" dirty="0"/>
              <a:t>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Suitable for </a:t>
            </a:r>
            <a:r>
              <a:rPr lang="en-US" dirty="0">
                <a:solidFill>
                  <a:srgbClr val="FF0000"/>
                </a:solidFill>
              </a:rPr>
              <a:t>serial</a:t>
            </a:r>
            <a:r>
              <a:rPr lang="en-US" dirty="0"/>
              <a:t>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to system memory (RAM)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C8483-031A-699B-3470-339CF497063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/>
            <a:r>
              <a:rPr lang="en-US" b="1" dirty="0"/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NVIDIA GeForce RTX 4070, 8 GB GDDR6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5888</a:t>
            </a:r>
            <a:r>
              <a:rPr lang="en-US" dirty="0"/>
              <a:t> CUDA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94,208</a:t>
            </a:r>
            <a:r>
              <a:rPr lang="en-US" dirty="0"/>
              <a:t> threads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Suitable for </a:t>
            </a:r>
            <a:r>
              <a:rPr lang="en-US" dirty="0">
                <a:solidFill>
                  <a:srgbClr val="FF0000"/>
                </a:solidFill>
              </a:rPr>
              <a:t>parallel</a:t>
            </a:r>
            <a:r>
              <a:rPr lang="en-US" dirty="0"/>
              <a:t>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Access to dedicated VRAM</a:t>
            </a:r>
          </a:p>
        </p:txBody>
      </p:sp>
      <p:pic>
        <p:nvPicPr>
          <p:cNvPr id="9" name="Picture 8" descr="A close-up of several rows of data&#10;&#10;Description automatically generated">
            <a:extLst>
              <a:ext uri="{FF2B5EF4-FFF2-40B4-BE49-F238E27FC236}">
                <a16:creationId xmlns:a16="http://schemas.microsoft.com/office/drawing/2014/main" id="{68D64A31-CAAF-7317-643E-8C9073E56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87043" y="4149968"/>
            <a:ext cx="4417910" cy="2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</a:t>
            </a:r>
          </a:p>
        </p:txBody>
      </p:sp>
    </p:spTree>
    <p:extLst>
      <p:ext uri="{BB962C8B-B14F-4D97-AF65-F5344CB8AC3E}">
        <p14:creationId xmlns:p14="http://schemas.microsoft.com/office/powerpoint/2010/main" val="98084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GPGPU 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500" y="1437126"/>
            <a:ext cx="11048998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General Purpose computing using GPU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Influenced the scientific computing paradigms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Offers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thousands </a:t>
            </a:r>
            <a:r>
              <a:rPr lang="en-US" dirty="0">
                <a:latin typeface="Proxima Nova Rg"/>
              </a:rPr>
              <a:t>of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xima Nova Rg"/>
              </a:rPr>
              <a:t>Power efficiency </a:t>
            </a:r>
            <a:r>
              <a:rPr lang="en-US" dirty="0" err="1">
                <a:solidFill>
                  <a:srgbClr val="FF0000"/>
                </a:solidFill>
                <a:latin typeface="Proxima Nova Rg"/>
              </a:rPr>
              <a:t>TFlop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 per Watt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50603BDC-CE04-C813-56AD-5A4343C2E0D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tretch/>
        </p:blipFill>
        <p:spPr>
          <a:xfrm>
            <a:off x="2334124" y="3156423"/>
            <a:ext cx="8145379" cy="327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CB7CD-93ED-205D-EB71-BE9F7D4A17AA}"/>
              </a:ext>
            </a:extLst>
          </p:cNvPr>
          <p:cNvSpPr txBox="1"/>
          <p:nvPr/>
        </p:nvSpPr>
        <p:spPr>
          <a:xfrm>
            <a:off x="571499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File:Cpu-gpu.svg. (2020, October 1). Wikimedia Commons. Retrieved 18:08, April 10, 2023 from </a:t>
            </a:r>
            <a:r>
              <a:rPr lang="en-US" sz="800" dirty="0">
                <a:latin typeface="Calibri"/>
                <a:cs typeface="Calibri"/>
                <a:hlinkClick r:id="rId4"/>
              </a:rPr>
              <a:t>https://commons.wikimedia.org/w/index.php?title=File:Cpu-gpu.svg&amp;oldid=477433509</a:t>
            </a:r>
            <a:r>
              <a:rPr lang="en-US" sz="800" dirty="0">
                <a:latin typeface="Calibri"/>
                <a:cs typeface="Calibri"/>
              </a:rPr>
              <a:t>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Levinas, M. (2020, November). What is GPU computing and how is it applied today? What Is GPU Computing And How Is It Applied Today? Retrieved from https://blog.cherryservers.com/what-is-gpu-computing</a:t>
            </a:r>
          </a:p>
        </p:txBody>
      </p:sp>
    </p:spTree>
    <p:extLst>
      <p:ext uri="{BB962C8B-B14F-4D97-AF65-F5344CB8AC3E}">
        <p14:creationId xmlns:p14="http://schemas.microsoft.com/office/powerpoint/2010/main" val="181675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24BCC12-6584-1A8A-CABB-055A029FED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420" y="3622452"/>
            <a:ext cx="3239719" cy="27068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9ADE2E3-0D2B-3B33-9E65-4FDC184B1C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499" y="1222362"/>
            <a:ext cx="3257639" cy="46196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6C498-462D-47F4-BF62-1926B00846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1866900"/>
            <a:ext cx="3225800" cy="1562100"/>
          </a:xfrm>
        </p:spPr>
        <p:txBody>
          <a:bodyPr>
            <a:normAutofit/>
          </a:bodyPr>
          <a:lstStyle/>
          <a:p>
            <a:r>
              <a:rPr lang="en-US" dirty="0"/>
              <a:t>GPGPU Advantages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717C21-BE7E-B64F-08FC-B5699377A4C2}"/>
              </a:ext>
            </a:extLst>
          </p:cNvPr>
          <p:cNvGraphicFramePr>
            <a:graphicFrameLocks noGrp="1"/>
          </p:cNvGraphicFramePr>
          <p:nvPr>
            <p:ph idx="18"/>
            <p:extLst>
              <p:ext uri="{D42A27DB-BD31-4B8C-83A1-F6EECF244321}">
                <p14:modId xmlns:p14="http://schemas.microsoft.com/office/powerpoint/2010/main" val="1805747865"/>
              </p:ext>
            </p:extLst>
          </p:nvPr>
        </p:nvGraphicFramePr>
        <p:xfrm>
          <a:off x="4805665" y="1222362"/>
          <a:ext cx="6796915" cy="484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7232626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15084</TotalTime>
  <Words>3035</Words>
  <Application>Microsoft Office PowerPoint</Application>
  <PresentationFormat>Widescreen</PresentationFormat>
  <Paragraphs>921</Paragraphs>
  <Slides>50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Open Sans</vt:lpstr>
      <vt:lpstr>Proxima Nova Bl</vt:lpstr>
      <vt:lpstr>Proxima Nova Rg</vt:lpstr>
      <vt:lpstr>System Font Regular</vt:lpstr>
      <vt:lpstr>Wingdings</vt:lpstr>
      <vt:lpstr>1_UIC</vt:lpstr>
      <vt:lpstr>Join on GPUs</vt:lpstr>
      <vt:lpstr>Roadmap</vt:lpstr>
      <vt:lpstr>Introduction to GPU</vt:lpstr>
      <vt:lpstr>GPU</vt:lpstr>
      <vt:lpstr>Advancements in GPU </vt:lpstr>
      <vt:lpstr>CPU vs GPU (A Sample Machine)</vt:lpstr>
      <vt:lpstr>GPGPU</vt:lpstr>
      <vt:lpstr>GPGPU </vt:lpstr>
      <vt:lpstr>PowerPoint Presentation</vt:lpstr>
      <vt:lpstr>GPU Programming Model</vt:lpstr>
      <vt:lpstr>CUDA Programming Model</vt:lpstr>
      <vt:lpstr>GPGPU Challenges</vt:lpstr>
      <vt:lpstr>Recap to Join operation</vt:lpstr>
      <vt:lpstr>Recap to Relational Data</vt:lpstr>
      <vt:lpstr>Why Join is Important?</vt:lpstr>
      <vt:lpstr>Example of Natural Join ⨝</vt:lpstr>
      <vt:lpstr>Example of Natural Join ⨝</vt:lpstr>
      <vt:lpstr>Example of Natural Join ⨝</vt:lpstr>
      <vt:lpstr>Example of Natural Join ⨝</vt:lpstr>
      <vt:lpstr>Example of Natural Join ⨝</vt:lpstr>
      <vt:lpstr>Example of Natural Join ⨝</vt:lpstr>
      <vt:lpstr>Duplicates on Join Result</vt:lpstr>
      <vt:lpstr>Parallel Join</vt:lpstr>
      <vt:lpstr>How can we do join in parallel?</vt:lpstr>
      <vt:lpstr>Parallel Join ⨝</vt:lpstr>
      <vt:lpstr>Parallel Join </vt:lpstr>
      <vt:lpstr>Off-the-shelf Parallel Join</vt:lpstr>
      <vt:lpstr>Off-the-shelf Data Structure for Join Operation</vt:lpstr>
      <vt:lpstr>Off-the-shelf Python Libraries</vt:lpstr>
      <vt:lpstr>CPU (Pandas) and GPU (cuDF)</vt:lpstr>
      <vt:lpstr>Performance Improvement of using GPU</vt:lpstr>
      <vt:lpstr>Parallel Hash Join</vt:lpstr>
      <vt:lpstr>Parallel Join: Algorithms</vt:lpstr>
      <vt:lpstr>Hash Join Process</vt:lpstr>
      <vt:lpstr>Hash Join Process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Performing Hash Join on GPU</vt:lpstr>
      <vt:lpstr>Performing Hash Join on GPU</vt:lpstr>
      <vt:lpstr>Performing Hash Join on GPU</vt:lpstr>
      <vt:lpstr>CUDA Advantages over cuDF</vt:lpstr>
      <vt:lpstr>Join Performance Comparison: CUDA vs cuDF</vt:lpstr>
      <vt:lpstr>Limitations</vt:lpstr>
      <vt:lpstr>Publications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Ahmedur Rahman Shovon</cp:lastModifiedBy>
  <cp:revision>1843</cp:revision>
  <dcterms:created xsi:type="dcterms:W3CDTF">2020-05-04T17:53:51Z</dcterms:created>
  <dcterms:modified xsi:type="dcterms:W3CDTF">2023-10-23T17:02:59Z</dcterms:modified>
</cp:coreProperties>
</file>